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0"/>
  </p:notesMasterIdLst>
  <p:sldIdLst>
    <p:sldId id="475" r:id="rId5"/>
    <p:sldId id="488" r:id="rId6"/>
    <p:sldId id="467" r:id="rId7"/>
    <p:sldId id="477" r:id="rId8"/>
    <p:sldId id="480" r:id="rId9"/>
    <p:sldId id="483" r:id="rId10"/>
    <p:sldId id="484" r:id="rId11"/>
    <p:sldId id="490" r:id="rId12"/>
    <p:sldId id="485" r:id="rId13"/>
    <p:sldId id="486" r:id="rId14"/>
    <p:sldId id="491" r:id="rId15"/>
    <p:sldId id="481" r:id="rId16"/>
    <p:sldId id="479" r:id="rId17"/>
    <p:sldId id="489" r:id="rId18"/>
    <p:sldId id="48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FpblR/1vviFIlgz7NEsY8mZtaP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1EEC23-E46B-022A-E34B-94F14C5C4FE7}" name="Claire Lataste" initials="CL" userId="Claire Latast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A01"/>
    <a:srgbClr val="0070C0"/>
    <a:srgbClr val="FFFF00"/>
    <a:srgbClr val="FF9933"/>
    <a:srgbClr val="CC66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066E6-33BE-44BE-9B43-019E2502E775}" v="3" dt="2026-03-17T21:19:27.478"/>
    <p1510:client id="{F1EE079B-B72C-4F32-BD0F-1474C1EB57E8}" v="162" dt="2026-03-17T23:31:53.37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5" autoAdjust="0"/>
    <p:restoredTop sz="92523" autoAdjust="0"/>
  </p:normalViewPr>
  <p:slideViewPr>
    <p:cSldViewPr snapToGrid="0">
      <p:cViewPr varScale="1">
        <p:scale>
          <a:sx n="66" d="100"/>
          <a:sy n="66" d="100"/>
        </p:scale>
        <p:origin x="858"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63"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59"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64"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zée Bonnet" userId="S::direction@biocaledonia.nc::28aee373-4ffd-4937-93ef-80d4a7f448f3" providerId="AD" clId="Web-{F1EE079B-B72C-4F32-BD0F-1474C1EB57E8}"/>
    <pc:docChg chg="addSld delSld modSld sldOrd">
      <pc:chgData name="Alizée Bonnet" userId="S::direction@biocaledonia.nc::28aee373-4ffd-4937-93ef-80d4a7f448f3" providerId="AD" clId="Web-{F1EE079B-B72C-4F32-BD0F-1474C1EB57E8}" dt="2026-03-17T23:31:53.378" v="127" actId="1076"/>
      <pc:docMkLst>
        <pc:docMk/>
      </pc:docMkLst>
      <pc:sldChg chg="modSp">
        <pc:chgData name="Alizée Bonnet" userId="S::direction@biocaledonia.nc::28aee373-4ffd-4937-93ef-80d4a7f448f3" providerId="AD" clId="Web-{F1EE079B-B72C-4F32-BD0F-1474C1EB57E8}" dt="2026-03-17T23:04:33.191" v="0" actId="20577"/>
        <pc:sldMkLst>
          <pc:docMk/>
          <pc:sldMk cId="1726282308" sldId="480"/>
        </pc:sldMkLst>
        <pc:spChg chg="mod">
          <ac:chgData name="Alizée Bonnet" userId="S::direction@biocaledonia.nc::28aee373-4ffd-4937-93ef-80d4a7f448f3" providerId="AD" clId="Web-{F1EE079B-B72C-4F32-BD0F-1474C1EB57E8}" dt="2026-03-17T23:04:33.191" v="0" actId="20577"/>
          <ac:spMkLst>
            <pc:docMk/>
            <pc:sldMk cId="1726282308" sldId="480"/>
            <ac:spMk id="5" creationId="{5CABEE64-7C6B-04C0-D21F-1A53C4C110B5}"/>
          </ac:spMkLst>
        </pc:spChg>
      </pc:sldChg>
      <pc:sldChg chg="addSp delSp modSp">
        <pc:chgData name="Alizée Bonnet" userId="S::direction@biocaledonia.nc::28aee373-4ffd-4937-93ef-80d4a7f448f3" providerId="AD" clId="Web-{F1EE079B-B72C-4F32-BD0F-1474C1EB57E8}" dt="2026-03-17T23:18:50.553" v="48" actId="20577"/>
        <pc:sldMkLst>
          <pc:docMk/>
          <pc:sldMk cId="881320641" sldId="481"/>
        </pc:sldMkLst>
        <pc:spChg chg="mod">
          <ac:chgData name="Alizée Bonnet" userId="S::direction@biocaledonia.nc::28aee373-4ffd-4937-93ef-80d4a7f448f3" providerId="AD" clId="Web-{F1EE079B-B72C-4F32-BD0F-1474C1EB57E8}" dt="2026-03-17T23:18:50.553" v="48" actId="20577"/>
          <ac:spMkLst>
            <pc:docMk/>
            <pc:sldMk cId="881320641" sldId="481"/>
            <ac:spMk id="2" creationId="{70BBE802-BF99-F167-A17D-65324A91ABD5}"/>
          </ac:spMkLst>
        </pc:spChg>
        <pc:picChg chg="add del">
          <ac:chgData name="Alizée Bonnet" userId="S::direction@biocaledonia.nc::28aee373-4ffd-4937-93ef-80d4a7f448f3" providerId="AD" clId="Web-{F1EE079B-B72C-4F32-BD0F-1474C1EB57E8}" dt="2026-03-17T23:18:05.145" v="21"/>
          <ac:picMkLst>
            <pc:docMk/>
            <pc:sldMk cId="881320641" sldId="481"/>
            <ac:picMk id="3" creationId="{1C24FAEF-6AAC-DA43-D1F2-39CDEA0A31FE}"/>
          </ac:picMkLst>
        </pc:picChg>
      </pc:sldChg>
      <pc:sldChg chg="modSp">
        <pc:chgData name="Alizée Bonnet" userId="S::direction@biocaledonia.nc::28aee373-4ffd-4937-93ef-80d4a7f448f3" providerId="AD" clId="Web-{F1EE079B-B72C-4F32-BD0F-1474C1EB57E8}" dt="2026-03-17T23:29:49.745" v="113" actId="20577"/>
        <pc:sldMkLst>
          <pc:docMk/>
          <pc:sldMk cId="3367752833" sldId="482"/>
        </pc:sldMkLst>
        <pc:spChg chg="mod">
          <ac:chgData name="Alizée Bonnet" userId="S::direction@biocaledonia.nc::28aee373-4ffd-4937-93ef-80d4a7f448f3" providerId="AD" clId="Web-{F1EE079B-B72C-4F32-BD0F-1474C1EB57E8}" dt="2026-03-17T23:29:49.745" v="113" actId="20577"/>
          <ac:spMkLst>
            <pc:docMk/>
            <pc:sldMk cId="3367752833" sldId="482"/>
            <ac:spMk id="4" creationId="{D80EAE67-40A1-EE54-F4EE-1AD486FD9443}"/>
          </ac:spMkLst>
        </pc:spChg>
        <pc:graphicFrameChg chg="mod modGraphic">
          <ac:chgData name="Alizée Bonnet" userId="S::direction@biocaledonia.nc::28aee373-4ffd-4937-93ef-80d4a7f448f3" providerId="AD" clId="Web-{F1EE079B-B72C-4F32-BD0F-1474C1EB57E8}" dt="2026-03-17T23:24:23.169" v="109"/>
          <ac:graphicFrameMkLst>
            <pc:docMk/>
            <pc:sldMk cId="3367752833" sldId="482"/>
            <ac:graphicFrameMk id="3" creationId="{94CEC159-A795-6524-A68D-D3BF7ACA80E2}"/>
          </ac:graphicFrameMkLst>
        </pc:graphicFrameChg>
      </pc:sldChg>
      <pc:sldChg chg="modSp">
        <pc:chgData name="Alizée Bonnet" userId="S::direction@biocaledonia.nc::28aee373-4ffd-4937-93ef-80d4a7f448f3" providerId="AD" clId="Web-{F1EE079B-B72C-4F32-BD0F-1474C1EB57E8}" dt="2026-03-17T23:05:19.082" v="1" actId="1076"/>
        <pc:sldMkLst>
          <pc:docMk/>
          <pc:sldMk cId="2568431645" sldId="483"/>
        </pc:sldMkLst>
        <pc:spChg chg="mod">
          <ac:chgData name="Alizée Bonnet" userId="S::direction@biocaledonia.nc::28aee373-4ffd-4937-93ef-80d4a7f448f3" providerId="AD" clId="Web-{F1EE079B-B72C-4F32-BD0F-1474C1EB57E8}" dt="2026-03-17T23:05:19.082" v="1" actId="1076"/>
          <ac:spMkLst>
            <pc:docMk/>
            <pc:sldMk cId="2568431645" sldId="483"/>
            <ac:spMk id="7" creationId="{B71A735C-D7BC-D9BD-B8ED-522F037B60CE}"/>
          </ac:spMkLst>
        </pc:spChg>
      </pc:sldChg>
      <pc:sldChg chg="modSp">
        <pc:chgData name="Alizée Bonnet" userId="S::direction@biocaledonia.nc::28aee373-4ffd-4937-93ef-80d4a7f448f3" providerId="AD" clId="Web-{F1EE079B-B72C-4F32-BD0F-1474C1EB57E8}" dt="2026-03-17T23:07:21.115" v="2" actId="20577"/>
        <pc:sldMkLst>
          <pc:docMk/>
          <pc:sldMk cId="3057426042" sldId="485"/>
        </pc:sldMkLst>
        <pc:spChg chg="mod">
          <ac:chgData name="Alizée Bonnet" userId="S::direction@biocaledonia.nc::28aee373-4ffd-4937-93ef-80d4a7f448f3" providerId="AD" clId="Web-{F1EE079B-B72C-4F32-BD0F-1474C1EB57E8}" dt="2026-03-17T23:07:21.115" v="2" actId="20577"/>
          <ac:spMkLst>
            <pc:docMk/>
            <pc:sldMk cId="3057426042" sldId="485"/>
            <ac:spMk id="3" creationId="{D5D613F1-B906-E4E1-3642-CC1613430F20}"/>
          </ac:spMkLst>
        </pc:spChg>
      </pc:sldChg>
      <pc:sldChg chg="ord">
        <pc:chgData name="Alizée Bonnet" userId="S::direction@biocaledonia.nc::28aee373-4ffd-4937-93ef-80d4a7f448f3" providerId="AD" clId="Web-{F1EE079B-B72C-4F32-BD0F-1474C1EB57E8}" dt="2026-03-17T23:08:57.226" v="4"/>
        <pc:sldMkLst>
          <pc:docMk/>
          <pc:sldMk cId="2252196001" sldId="490"/>
        </pc:sldMkLst>
      </pc:sldChg>
      <pc:sldChg chg="modSp">
        <pc:chgData name="Alizée Bonnet" userId="S::direction@biocaledonia.nc::28aee373-4ffd-4937-93ef-80d4a7f448f3" providerId="AD" clId="Web-{F1EE079B-B72C-4F32-BD0F-1474C1EB57E8}" dt="2026-03-17T23:11:24.683" v="6" actId="1076"/>
        <pc:sldMkLst>
          <pc:docMk/>
          <pc:sldMk cId="3726251683" sldId="491"/>
        </pc:sldMkLst>
        <pc:graphicFrameChg chg="mod">
          <ac:chgData name="Alizée Bonnet" userId="S::direction@biocaledonia.nc::28aee373-4ffd-4937-93ef-80d4a7f448f3" providerId="AD" clId="Web-{F1EE079B-B72C-4F32-BD0F-1474C1EB57E8}" dt="2026-03-17T23:11:24.683" v="6" actId="1076"/>
          <ac:graphicFrameMkLst>
            <pc:docMk/>
            <pc:sldMk cId="3726251683" sldId="491"/>
            <ac:graphicFrameMk id="3" creationId="{4118FE86-995F-8812-F4F4-7A4424850163}"/>
          </ac:graphicFrameMkLst>
        </pc:graphicFrameChg>
      </pc:sldChg>
      <pc:sldChg chg="delSp modSp new">
        <pc:chgData name="Alizée Bonnet" userId="S::direction@biocaledonia.nc::28aee373-4ffd-4937-93ef-80d4a7f448f3" providerId="AD" clId="Web-{F1EE079B-B72C-4F32-BD0F-1474C1EB57E8}" dt="2026-03-17T23:31:53.378" v="127" actId="1076"/>
        <pc:sldMkLst>
          <pc:docMk/>
          <pc:sldMk cId="279780279" sldId="492"/>
        </pc:sldMkLst>
        <pc:spChg chg="del">
          <ac:chgData name="Alizée Bonnet" userId="S::direction@biocaledonia.nc::28aee373-4ffd-4937-93ef-80d4a7f448f3" providerId="AD" clId="Web-{F1EE079B-B72C-4F32-BD0F-1474C1EB57E8}" dt="2026-03-17T23:31:44.831" v="125"/>
          <ac:spMkLst>
            <pc:docMk/>
            <pc:sldMk cId="279780279" sldId="492"/>
            <ac:spMk id="2" creationId="{EDDA5989-7F91-C1DD-CD23-F3ED631981F5}"/>
          </ac:spMkLst>
        </pc:spChg>
        <pc:spChg chg="mod">
          <ac:chgData name="Alizée Bonnet" userId="S::direction@biocaledonia.nc::28aee373-4ffd-4937-93ef-80d4a7f448f3" providerId="AD" clId="Web-{F1EE079B-B72C-4F32-BD0F-1474C1EB57E8}" dt="2026-03-17T23:31:53.378" v="127" actId="1076"/>
          <ac:spMkLst>
            <pc:docMk/>
            <pc:sldMk cId="279780279" sldId="492"/>
            <ac:spMk id="3" creationId="{A4F5193B-A181-4D1D-9C21-BF8D176C72B1}"/>
          </ac:spMkLst>
        </pc:spChg>
      </pc:sldChg>
      <pc:sldChg chg="new del">
        <pc:chgData name="Alizée Bonnet" userId="S::direction@biocaledonia.nc::28aee373-4ffd-4937-93ef-80d4a7f448f3" providerId="AD" clId="Web-{F1EE079B-B72C-4F32-BD0F-1474C1EB57E8}" dt="2026-03-17T23:18:09.489" v="22"/>
        <pc:sldMkLst>
          <pc:docMk/>
          <pc:sldMk cId="624816302" sldId="492"/>
        </pc:sldMkLst>
      </pc:sldChg>
      <pc:sldChg chg="delSp add del replId">
        <pc:chgData name="Alizée Bonnet" userId="S::direction@biocaledonia.nc::28aee373-4ffd-4937-93ef-80d4a7f448f3" providerId="AD" clId="Web-{F1EE079B-B72C-4F32-BD0F-1474C1EB57E8}" dt="2026-03-17T23:17:48.707" v="14"/>
        <pc:sldMkLst>
          <pc:docMk/>
          <pc:sldMk cId="2531381218" sldId="493"/>
        </pc:sldMkLst>
        <pc:picChg chg="del">
          <ac:chgData name="Alizée Bonnet" userId="S::direction@biocaledonia.nc::28aee373-4ffd-4937-93ef-80d4a7f448f3" providerId="AD" clId="Web-{F1EE079B-B72C-4F32-BD0F-1474C1EB57E8}" dt="2026-03-17T23:17:46.020" v="13"/>
          <ac:picMkLst>
            <pc:docMk/>
            <pc:sldMk cId="2531381218" sldId="493"/>
            <ac:picMk id="8" creationId="{1C24FAEF-6AAC-DA43-D1F2-39CDEA0A31FE}"/>
          </ac:picMkLst>
        </pc:picChg>
      </pc:sldChg>
    </pc:docChg>
  </pc:docChgLst>
  <pc:docChgLst>
    <pc:chgData name="Alizée Bonnet" userId="28aee373-4ffd-4937-93ef-80d4a7f448f3" providerId="ADAL" clId="{188A4D81-20FC-43EB-9C6E-141DF3A0758A}"/>
    <pc:docChg chg="undo custSel delSld modSld sldOrd">
      <pc:chgData name="Alizée Bonnet" userId="28aee373-4ffd-4937-93ef-80d4a7f448f3" providerId="ADAL" clId="{188A4D81-20FC-43EB-9C6E-141DF3A0758A}" dt="2026-03-18T04:04:12.576" v="475" actId="14826"/>
      <pc:docMkLst>
        <pc:docMk/>
      </pc:docMkLst>
      <pc:sldChg chg="addSp delSp modSp mod modNotesTx">
        <pc:chgData name="Alizée Bonnet" userId="28aee373-4ffd-4937-93ef-80d4a7f448f3" providerId="ADAL" clId="{188A4D81-20FC-43EB-9C6E-141DF3A0758A}" dt="2026-03-18T03:43:15.199" v="90" actId="1076"/>
        <pc:sldMkLst>
          <pc:docMk/>
          <pc:sldMk cId="3088178486" sldId="475"/>
        </pc:sldMkLst>
        <pc:spChg chg="mod">
          <ac:chgData name="Alizée Bonnet" userId="28aee373-4ffd-4937-93ef-80d4a7f448f3" providerId="ADAL" clId="{188A4D81-20FC-43EB-9C6E-141DF3A0758A}" dt="2026-03-18T03:43:09.419" v="89" actId="27636"/>
          <ac:spMkLst>
            <pc:docMk/>
            <pc:sldMk cId="3088178486" sldId="475"/>
            <ac:spMk id="3" creationId="{6D912CAF-B01B-B4FA-476A-3920C706CF47}"/>
          </ac:spMkLst>
        </pc:spChg>
        <pc:picChg chg="mod">
          <ac:chgData name="Alizée Bonnet" userId="28aee373-4ffd-4937-93ef-80d4a7f448f3" providerId="ADAL" clId="{188A4D81-20FC-43EB-9C6E-141DF3A0758A}" dt="2026-03-18T03:42:02.493" v="73" actId="1076"/>
          <ac:picMkLst>
            <pc:docMk/>
            <pc:sldMk cId="3088178486" sldId="475"/>
            <ac:picMk id="4" creationId="{B6C547AE-474E-51D1-EB3F-FDD553344A55}"/>
          </ac:picMkLst>
        </pc:picChg>
        <pc:picChg chg="add mod">
          <ac:chgData name="Alizée Bonnet" userId="28aee373-4ffd-4937-93ef-80d4a7f448f3" providerId="ADAL" clId="{188A4D81-20FC-43EB-9C6E-141DF3A0758A}" dt="2026-03-18T03:42:03.679" v="74" actId="1076"/>
          <ac:picMkLst>
            <pc:docMk/>
            <pc:sldMk cId="3088178486" sldId="475"/>
            <ac:picMk id="5" creationId="{07E52BC4-11C7-58D7-A8B5-0F944BB05D95}"/>
          </ac:picMkLst>
        </pc:picChg>
        <pc:picChg chg="mod">
          <ac:chgData name="Alizée Bonnet" userId="28aee373-4ffd-4937-93ef-80d4a7f448f3" providerId="ADAL" clId="{188A4D81-20FC-43EB-9C6E-141DF3A0758A}" dt="2026-03-18T03:41:24.162" v="68" actId="1076"/>
          <ac:picMkLst>
            <pc:docMk/>
            <pc:sldMk cId="3088178486" sldId="475"/>
            <ac:picMk id="6" creationId="{FC2E7175-60EB-D3FC-242C-F5F555498594}"/>
          </ac:picMkLst>
        </pc:picChg>
        <pc:picChg chg="del">
          <ac:chgData name="Alizée Bonnet" userId="28aee373-4ffd-4937-93ef-80d4a7f448f3" providerId="ADAL" clId="{188A4D81-20FC-43EB-9C6E-141DF3A0758A}" dt="2026-03-18T03:42:28.797" v="77" actId="478"/>
          <ac:picMkLst>
            <pc:docMk/>
            <pc:sldMk cId="3088178486" sldId="475"/>
            <ac:picMk id="7" creationId="{037672C3-C891-1FAE-5A0A-D6525B24825E}"/>
          </ac:picMkLst>
        </pc:picChg>
        <pc:picChg chg="mod">
          <ac:chgData name="Alizée Bonnet" userId="28aee373-4ffd-4937-93ef-80d4a7f448f3" providerId="ADAL" clId="{188A4D81-20FC-43EB-9C6E-141DF3A0758A}" dt="2026-03-18T03:42:38.770" v="80" actId="1076"/>
          <ac:picMkLst>
            <pc:docMk/>
            <pc:sldMk cId="3088178486" sldId="475"/>
            <ac:picMk id="10" creationId="{64A195E0-D5DF-FD90-D656-0BB65BA835FC}"/>
          </ac:picMkLst>
        </pc:picChg>
        <pc:picChg chg="mod">
          <ac:chgData name="Alizée Bonnet" userId="28aee373-4ffd-4937-93ef-80d4a7f448f3" providerId="ADAL" clId="{188A4D81-20FC-43EB-9C6E-141DF3A0758A}" dt="2026-03-18T03:42:06.852" v="75" actId="1076"/>
          <ac:picMkLst>
            <pc:docMk/>
            <pc:sldMk cId="3088178486" sldId="475"/>
            <ac:picMk id="12" creationId="{A34DA2E1-9BC6-4B61-28A2-7994E86A8109}"/>
          </ac:picMkLst>
        </pc:picChg>
        <pc:picChg chg="mod">
          <ac:chgData name="Alizée Bonnet" userId="28aee373-4ffd-4937-93ef-80d4a7f448f3" providerId="ADAL" clId="{188A4D81-20FC-43EB-9C6E-141DF3A0758A}" dt="2026-03-18T03:43:15.199" v="90" actId="1076"/>
          <ac:picMkLst>
            <pc:docMk/>
            <pc:sldMk cId="3088178486" sldId="475"/>
            <ac:picMk id="16" creationId="{266E50AA-EA94-B91E-F22E-DEDA3A24D55D}"/>
          </ac:picMkLst>
        </pc:picChg>
      </pc:sldChg>
      <pc:sldChg chg="modSp">
        <pc:chgData name="Alizée Bonnet" userId="28aee373-4ffd-4937-93ef-80d4a7f448f3" providerId="ADAL" clId="{188A4D81-20FC-43EB-9C6E-141DF3A0758A}" dt="2026-03-18T04:04:12.576" v="475" actId="14826"/>
        <pc:sldMkLst>
          <pc:docMk/>
          <pc:sldMk cId="369104141" sldId="479"/>
        </pc:sldMkLst>
        <pc:picChg chg="mod">
          <ac:chgData name="Alizée Bonnet" userId="28aee373-4ffd-4937-93ef-80d4a7f448f3" providerId="ADAL" clId="{188A4D81-20FC-43EB-9C6E-141DF3A0758A}" dt="2026-03-18T04:04:12.576" v="475" actId="14826"/>
          <ac:picMkLst>
            <pc:docMk/>
            <pc:sldMk cId="369104141" sldId="479"/>
            <ac:picMk id="9" creationId="{6B6C8261-7BF4-CE8E-51F7-CBA298EFC603}"/>
          </ac:picMkLst>
        </pc:picChg>
      </pc:sldChg>
      <pc:sldChg chg="addSp delSp modSp mod">
        <pc:chgData name="Alizée Bonnet" userId="28aee373-4ffd-4937-93ef-80d4a7f448f3" providerId="ADAL" clId="{188A4D81-20FC-43EB-9C6E-141DF3A0758A}" dt="2026-03-18T04:00:48.023" v="474" actId="13926"/>
        <pc:sldMkLst>
          <pc:docMk/>
          <pc:sldMk cId="881320641" sldId="481"/>
        </pc:sldMkLst>
        <pc:spChg chg="mod">
          <ac:chgData name="Alizée Bonnet" userId="28aee373-4ffd-4937-93ef-80d4a7f448f3" providerId="ADAL" clId="{188A4D81-20FC-43EB-9C6E-141DF3A0758A}" dt="2026-03-18T04:00:48.023" v="474" actId="13926"/>
          <ac:spMkLst>
            <pc:docMk/>
            <pc:sldMk cId="881320641" sldId="481"/>
            <ac:spMk id="2" creationId="{70BBE802-BF99-F167-A17D-65324A91ABD5}"/>
          </ac:spMkLst>
        </pc:spChg>
        <pc:spChg chg="add del">
          <ac:chgData name="Alizée Bonnet" userId="28aee373-4ffd-4937-93ef-80d4a7f448f3" providerId="ADAL" clId="{188A4D81-20FC-43EB-9C6E-141DF3A0758A}" dt="2026-03-18T03:37:07.849" v="19" actId="22"/>
          <ac:spMkLst>
            <pc:docMk/>
            <pc:sldMk cId="881320641" sldId="481"/>
            <ac:spMk id="6" creationId="{0799F956-7C62-3FD4-8D43-847F2B5D0493}"/>
          </ac:spMkLst>
        </pc:spChg>
        <pc:spChg chg="add del">
          <ac:chgData name="Alizée Bonnet" userId="28aee373-4ffd-4937-93ef-80d4a7f448f3" providerId="ADAL" clId="{188A4D81-20FC-43EB-9C6E-141DF3A0758A}" dt="2026-03-18T03:37:23.521" v="21" actId="22"/>
          <ac:spMkLst>
            <pc:docMk/>
            <pc:sldMk cId="881320641" sldId="481"/>
            <ac:spMk id="9" creationId="{DAB4B5E3-C331-BB02-09AB-1CFD8BCFADB8}"/>
          </ac:spMkLst>
        </pc:spChg>
        <pc:picChg chg="mod">
          <ac:chgData name="Alizée Bonnet" userId="28aee373-4ffd-4937-93ef-80d4a7f448f3" providerId="ADAL" clId="{188A4D81-20FC-43EB-9C6E-141DF3A0758A}" dt="2026-03-18T03:37:55.339" v="24" actId="1076"/>
          <ac:picMkLst>
            <pc:docMk/>
            <pc:sldMk cId="881320641" sldId="481"/>
            <ac:picMk id="4" creationId="{9C1975F0-C9D3-C7E3-05D5-D77F57FDD33B}"/>
          </ac:picMkLst>
        </pc:picChg>
        <pc:picChg chg="del">
          <ac:chgData name="Alizée Bonnet" userId="28aee373-4ffd-4937-93ef-80d4a7f448f3" providerId="ADAL" clId="{188A4D81-20FC-43EB-9C6E-141DF3A0758A}" dt="2026-03-18T03:38:50.518" v="32" actId="478"/>
          <ac:picMkLst>
            <pc:docMk/>
            <pc:sldMk cId="881320641" sldId="481"/>
            <ac:picMk id="5" creationId="{9C2CA456-263A-ED47-56E3-15A1105413FF}"/>
          </ac:picMkLst>
        </pc:picChg>
        <pc:picChg chg="add mod">
          <ac:chgData name="Alizée Bonnet" userId="28aee373-4ffd-4937-93ef-80d4a7f448f3" providerId="ADAL" clId="{188A4D81-20FC-43EB-9C6E-141DF3A0758A}" dt="2026-03-18T03:37:59.784" v="25" actId="1076"/>
          <ac:picMkLst>
            <pc:docMk/>
            <pc:sldMk cId="881320641" sldId="481"/>
            <ac:picMk id="11" creationId="{C062391D-6D25-6E83-C645-729DBD4CC59A}"/>
          </ac:picMkLst>
        </pc:picChg>
      </pc:sldChg>
      <pc:sldChg chg="addSp delSp modSp mod">
        <pc:chgData name="Alizée Bonnet" userId="28aee373-4ffd-4937-93ef-80d4a7f448f3" providerId="ADAL" clId="{188A4D81-20FC-43EB-9C6E-141DF3A0758A}" dt="2026-03-18T03:35:22.517" v="10" actId="1076"/>
        <pc:sldMkLst>
          <pc:docMk/>
          <pc:sldMk cId="2568431645" sldId="483"/>
        </pc:sldMkLst>
        <pc:spChg chg="mod">
          <ac:chgData name="Alizée Bonnet" userId="28aee373-4ffd-4937-93ef-80d4a7f448f3" providerId="ADAL" clId="{188A4D81-20FC-43EB-9C6E-141DF3A0758A}" dt="2026-03-18T03:34:31.426" v="1" actId="20577"/>
          <ac:spMkLst>
            <pc:docMk/>
            <pc:sldMk cId="2568431645" sldId="483"/>
            <ac:spMk id="7" creationId="{B71A735C-D7BC-D9BD-B8ED-522F037B60CE}"/>
          </ac:spMkLst>
        </pc:spChg>
        <pc:spChg chg="del">
          <ac:chgData name="Alizée Bonnet" userId="28aee373-4ffd-4937-93ef-80d4a7f448f3" providerId="ADAL" clId="{188A4D81-20FC-43EB-9C6E-141DF3A0758A}" dt="2026-03-18T03:34:34.147" v="2" actId="478"/>
          <ac:spMkLst>
            <pc:docMk/>
            <pc:sldMk cId="2568431645" sldId="483"/>
            <ac:spMk id="13" creationId="{C9E3F3BA-8F25-1D23-4CFC-00496F1F319A}"/>
          </ac:spMkLst>
        </pc:spChg>
        <pc:picChg chg="add mod modCrop">
          <ac:chgData name="Alizée Bonnet" userId="28aee373-4ffd-4937-93ef-80d4a7f448f3" providerId="ADAL" clId="{188A4D81-20FC-43EB-9C6E-141DF3A0758A}" dt="2026-03-18T03:35:22.517" v="10" actId="1076"/>
          <ac:picMkLst>
            <pc:docMk/>
            <pc:sldMk cId="2568431645" sldId="483"/>
            <ac:picMk id="5" creationId="{FBC602B9-B629-8EB0-1BBF-326C3E17C4C7}"/>
          </ac:picMkLst>
        </pc:picChg>
        <pc:picChg chg="del">
          <ac:chgData name="Alizée Bonnet" userId="28aee373-4ffd-4937-93ef-80d4a7f448f3" providerId="ADAL" clId="{188A4D81-20FC-43EB-9C6E-141DF3A0758A}" dt="2026-03-18T03:34:38.226" v="3" actId="478"/>
          <ac:picMkLst>
            <pc:docMk/>
            <pc:sldMk cId="2568431645" sldId="483"/>
            <ac:picMk id="9" creationId="{0D6A9EC4-6E5F-09F2-6804-0E663D36EB5E}"/>
          </ac:picMkLst>
        </pc:picChg>
      </pc:sldChg>
      <pc:sldChg chg="addSp delSp modSp mod modNotesTx">
        <pc:chgData name="Alizée Bonnet" userId="28aee373-4ffd-4937-93ef-80d4a7f448f3" providerId="ADAL" clId="{188A4D81-20FC-43EB-9C6E-141DF3A0758A}" dt="2026-03-18T03:58:33.126" v="220" actId="1076"/>
        <pc:sldMkLst>
          <pc:docMk/>
          <pc:sldMk cId="3057426042" sldId="485"/>
        </pc:sldMkLst>
        <pc:spChg chg="del">
          <ac:chgData name="Alizée Bonnet" userId="28aee373-4ffd-4937-93ef-80d4a7f448f3" providerId="ADAL" clId="{188A4D81-20FC-43EB-9C6E-141DF3A0758A}" dt="2026-03-18T03:53:44.628" v="124" actId="478"/>
          <ac:spMkLst>
            <pc:docMk/>
            <pc:sldMk cId="3057426042" sldId="485"/>
            <ac:spMk id="3" creationId="{D5D613F1-B906-E4E1-3642-CC1613430F20}"/>
          </ac:spMkLst>
        </pc:spChg>
        <pc:spChg chg="add del mod">
          <ac:chgData name="Alizée Bonnet" userId="28aee373-4ffd-4937-93ef-80d4a7f448f3" providerId="ADAL" clId="{188A4D81-20FC-43EB-9C6E-141DF3A0758A}" dt="2026-03-18T03:58:24.123" v="217" actId="478"/>
          <ac:spMkLst>
            <pc:docMk/>
            <pc:sldMk cId="3057426042" sldId="485"/>
            <ac:spMk id="7" creationId="{1B476FDF-4FB6-8E6A-B499-99BD379DA8D9}"/>
          </ac:spMkLst>
        </pc:spChg>
        <pc:picChg chg="add mod">
          <ac:chgData name="Alizée Bonnet" userId="28aee373-4ffd-4937-93ef-80d4a7f448f3" providerId="ADAL" clId="{188A4D81-20FC-43EB-9C6E-141DF3A0758A}" dt="2026-03-18T03:58:33.126" v="220" actId="1076"/>
          <ac:picMkLst>
            <pc:docMk/>
            <pc:sldMk cId="3057426042" sldId="485"/>
            <ac:picMk id="6" creationId="{D28F9BC4-EBB3-35DD-4250-B14CF957B8BB}"/>
          </ac:picMkLst>
        </pc:picChg>
      </pc:sldChg>
      <pc:sldChg chg="modNotesTx">
        <pc:chgData name="Alizée Bonnet" userId="28aee373-4ffd-4937-93ef-80d4a7f448f3" providerId="ADAL" clId="{188A4D81-20FC-43EB-9C6E-141DF3A0758A}" dt="2026-03-18T03:57:41.918" v="129" actId="20577"/>
        <pc:sldMkLst>
          <pc:docMk/>
          <pc:sldMk cId="4071141807" sldId="486"/>
        </pc:sldMkLst>
      </pc:sldChg>
      <pc:sldChg chg="delSp del mod">
        <pc:chgData name="Alizée Bonnet" userId="28aee373-4ffd-4937-93ef-80d4a7f448f3" providerId="ADAL" clId="{188A4D81-20FC-43EB-9C6E-141DF3A0758A}" dt="2026-03-18T03:40:33.840" v="53" actId="2696"/>
        <pc:sldMkLst>
          <pc:docMk/>
          <pc:sldMk cId="434746808" sldId="487"/>
        </pc:sldMkLst>
        <pc:picChg chg="del">
          <ac:chgData name="Alizée Bonnet" userId="28aee373-4ffd-4937-93ef-80d4a7f448f3" providerId="ADAL" clId="{188A4D81-20FC-43EB-9C6E-141DF3A0758A}" dt="2026-03-18T03:40:29.849" v="52" actId="21"/>
          <ac:picMkLst>
            <pc:docMk/>
            <pc:sldMk cId="434746808" sldId="487"/>
            <ac:picMk id="5" creationId="{07E52BC4-11C7-58D7-A8B5-0F944BB05D95}"/>
          </ac:picMkLst>
        </pc:picChg>
      </pc:sldChg>
      <pc:sldChg chg="addSp modSp mod">
        <pc:chgData name="Alizée Bonnet" userId="28aee373-4ffd-4937-93ef-80d4a7f448f3" providerId="ADAL" clId="{188A4D81-20FC-43EB-9C6E-141DF3A0758A}" dt="2026-03-18T03:44:52.252" v="123" actId="1076"/>
        <pc:sldMkLst>
          <pc:docMk/>
          <pc:sldMk cId="2560320073" sldId="488"/>
        </pc:sldMkLst>
        <pc:spChg chg="add mod">
          <ac:chgData name="Alizée Bonnet" userId="28aee373-4ffd-4937-93ef-80d4a7f448f3" providerId="ADAL" clId="{188A4D81-20FC-43EB-9C6E-141DF3A0758A}" dt="2026-03-18T03:44:24.361" v="96" actId="1582"/>
          <ac:spMkLst>
            <pc:docMk/>
            <pc:sldMk cId="2560320073" sldId="488"/>
            <ac:spMk id="2" creationId="{726DE25C-35ED-B808-CBFF-BB9ADCAFDEED}"/>
          </ac:spMkLst>
        </pc:spChg>
        <pc:spChg chg="add mod">
          <ac:chgData name="Alizée Bonnet" userId="28aee373-4ffd-4937-93ef-80d4a7f448f3" providerId="ADAL" clId="{188A4D81-20FC-43EB-9C6E-141DF3A0758A}" dt="2026-03-18T03:44:52.252" v="123" actId="1076"/>
          <ac:spMkLst>
            <pc:docMk/>
            <pc:sldMk cId="2560320073" sldId="488"/>
            <ac:spMk id="3" creationId="{2158C31F-3098-38ED-7E0C-ADE185BA6244}"/>
          </ac:spMkLst>
        </pc:spChg>
      </pc:sldChg>
      <pc:sldChg chg="modSp mod ord">
        <pc:chgData name="Alizée Bonnet" userId="28aee373-4ffd-4937-93ef-80d4a7f448f3" providerId="ADAL" clId="{188A4D81-20FC-43EB-9C6E-141DF3A0758A}" dt="2026-03-18T03:40:35.687" v="55"/>
        <pc:sldMkLst>
          <pc:docMk/>
          <pc:sldMk cId="2286155812" sldId="489"/>
        </pc:sldMkLst>
        <pc:spChg chg="mod">
          <ac:chgData name="Alizée Bonnet" userId="28aee373-4ffd-4937-93ef-80d4a7f448f3" providerId="ADAL" clId="{188A4D81-20FC-43EB-9C6E-141DF3A0758A}" dt="2026-03-18T03:39:40.497" v="50" actId="20577"/>
          <ac:spMkLst>
            <pc:docMk/>
            <pc:sldMk cId="2286155812" sldId="489"/>
            <ac:spMk id="2" creationId="{95E6E607-9303-DDC9-B88A-18798E9A773B}"/>
          </ac:spMkLst>
        </pc:spChg>
      </pc:sldChg>
      <pc:sldChg chg="del">
        <pc:chgData name="Alizée Bonnet" userId="28aee373-4ffd-4937-93ef-80d4a7f448f3" providerId="ADAL" clId="{188A4D81-20FC-43EB-9C6E-141DF3A0758A}" dt="2026-03-18T03:40:08.012" v="51" actId="2696"/>
        <pc:sldMkLst>
          <pc:docMk/>
          <pc:sldMk cId="279780279" sldId="492"/>
        </pc:sldMkLst>
      </pc:sldChg>
    </pc:docChg>
  </pc:docChgLst>
  <pc:docChgLst>
    <pc:chgData name="Alizée Bonnet" userId="28aee373-4ffd-4937-93ef-80d4a7f448f3" providerId="ADAL" clId="{0F627FFF-17B9-49D3-B0C8-D00D2251A77F}"/>
    <pc:docChg chg="modSld">
      <pc:chgData name="Alizée Bonnet" userId="28aee373-4ffd-4937-93ef-80d4a7f448f3" providerId="ADAL" clId="{0F627FFF-17B9-49D3-B0C8-D00D2251A77F}" dt="2026-03-12T07:02:03.711" v="370" actId="20577"/>
      <pc:docMkLst>
        <pc:docMk/>
      </pc:docMkLst>
      <pc:sldChg chg="modSp mod">
        <pc:chgData name="Alizée Bonnet" userId="28aee373-4ffd-4937-93ef-80d4a7f448f3" providerId="ADAL" clId="{0F627FFF-17B9-49D3-B0C8-D00D2251A77F}" dt="2026-03-12T07:02:03.711" v="370" actId="20577"/>
        <pc:sldMkLst>
          <pc:docMk/>
          <pc:sldMk cId="881320641" sldId="481"/>
        </pc:sldMkLst>
        <pc:spChg chg="mod">
          <ac:chgData name="Alizée Bonnet" userId="28aee373-4ffd-4937-93ef-80d4a7f448f3" providerId="ADAL" clId="{0F627FFF-17B9-49D3-B0C8-D00D2251A77F}" dt="2026-03-12T07:02:03.711" v="370" actId="20577"/>
          <ac:spMkLst>
            <pc:docMk/>
            <pc:sldMk cId="881320641" sldId="481"/>
            <ac:spMk id="2" creationId="{70BBE802-BF99-F167-A17D-65324A91ABD5}"/>
          </ac:spMkLst>
        </pc:spChg>
      </pc:sldChg>
      <pc:sldChg chg="modNotesTx">
        <pc:chgData name="Alizée Bonnet" userId="28aee373-4ffd-4937-93ef-80d4a7f448f3" providerId="ADAL" clId="{0F627FFF-17B9-49D3-B0C8-D00D2251A77F}" dt="2026-03-12T06:02:00.786" v="10" actId="5793"/>
        <pc:sldMkLst>
          <pc:docMk/>
          <pc:sldMk cId="2849145462" sldId="484"/>
        </pc:sldMkLst>
      </pc:sldChg>
    </pc:docChg>
  </pc:docChgLst>
  <pc:docChgLst>
    <pc:chgData name="Alizée Bonnet" userId="S::direction@biocaledonia.nc::28aee373-4ffd-4937-93ef-80d4a7f448f3" providerId="AD" clId="Web-{A72066E6-33BE-44BE-9B43-019E2502E775}"/>
    <pc:docChg chg="modSld sldOrd">
      <pc:chgData name="Alizée Bonnet" userId="S::direction@biocaledonia.nc::28aee373-4ffd-4937-93ef-80d4a7f448f3" providerId="AD" clId="Web-{A72066E6-33BE-44BE-9B43-019E2502E775}" dt="2026-03-17T21:19:27.478" v="1"/>
      <pc:docMkLst>
        <pc:docMk/>
      </pc:docMkLst>
      <pc:sldChg chg="modSp">
        <pc:chgData name="Alizée Bonnet" userId="S::direction@biocaledonia.nc::28aee373-4ffd-4937-93ef-80d4a7f448f3" providerId="AD" clId="Web-{A72066E6-33BE-44BE-9B43-019E2502E775}" dt="2026-03-17T21:18:51.697" v="0" actId="20577"/>
        <pc:sldMkLst>
          <pc:docMk/>
          <pc:sldMk cId="881320641" sldId="481"/>
        </pc:sldMkLst>
        <pc:spChg chg="mod">
          <ac:chgData name="Alizée Bonnet" userId="S::direction@biocaledonia.nc::28aee373-4ffd-4937-93ef-80d4a7f448f3" providerId="AD" clId="Web-{A72066E6-33BE-44BE-9B43-019E2502E775}" dt="2026-03-17T21:18:51.697" v="0" actId="20577"/>
          <ac:spMkLst>
            <pc:docMk/>
            <pc:sldMk cId="881320641" sldId="481"/>
            <ac:spMk id="2" creationId="{70BBE802-BF99-F167-A17D-65324A91ABD5}"/>
          </ac:spMkLst>
        </pc:spChg>
      </pc:sldChg>
      <pc:sldChg chg="ord">
        <pc:chgData name="Alizée Bonnet" userId="S::direction@biocaledonia.nc::28aee373-4ffd-4937-93ef-80d4a7f448f3" providerId="AD" clId="Web-{A72066E6-33BE-44BE-9B43-019E2502E775}" dt="2026-03-17T21:19:27.478" v="1"/>
        <pc:sldMkLst>
          <pc:docMk/>
          <pc:sldMk cId="3726251683" sldId="4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200" noProof="0" dirty="0"/>
              <a:t>Evolution de</a:t>
            </a:r>
            <a:r>
              <a:rPr lang="fr-FR" sz="1200" baseline="0" noProof="0" dirty="0"/>
              <a:t> l’activité des prods </a:t>
            </a:r>
            <a:r>
              <a:rPr lang="fr-FR" sz="1200" noProof="0" dirty="0"/>
              <a:t>2021-2025</a:t>
            </a:r>
          </a:p>
        </c:rich>
      </c:tx>
      <c:layout>
        <c:manualLayout>
          <c:xMode val="edge"/>
          <c:yMode val="edge"/>
          <c:x val="0.18534588080820935"/>
          <c:y val="2.435874173864642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3.8058276418806089E-2"/>
          <c:y val="0.19842631020301379"/>
          <c:w val="0.6089351888990624"/>
          <c:h val="0.65197802572973607"/>
        </c:manualLayout>
      </c:layout>
      <c:lineChart>
        <c:grouping val="standard"/>
        <c:varyColors val="0"/>
        <c:ser>
          <c:idx val="0"/>
          <c:order val="0"/>
          <c:tx>
            <c:strRef>
              <c:f>Feuil1!$A$2</c:f>
              <c:strCache>
                <c:ptCount val="1"/>
                <c:pt idx="0">
                  <c:v>Volume de produits bio (tonne)</c:v>
                </c:pt>
              </c:strCache>
            </c:strRef>
          </c:tx>
          <c:spPr>
            <a:ln w="28575" cap="rnd">
              <a:solidFill>
                <a:schemeClr val="accent6"/>
              </a:solidFill>
              <a:round/>
            </a:ln>
            <a:effectLst/>
          </c:spPr>
          <c:marker>
            <c:symbol val="none"/>
          </c:marker>
          <c:dLbls>
            <c:dLbl>
              <c:idx val="0"/>
              <c:layout>
                <c:manualLayout>
                  <c:x val="-6.3228144037782583E-2"/>
                  <c:y val="-7.45619166608806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0A-4266-BE8E-3E7EAD8CA0BD}"/>
                </c:ext>
              </c:extLst>
            </c:dLbl>
            <c:dLbl>
              <c:idx val="1"/>
              <c:layout>
                <c:manualLayout>
                  <c:x val="-6.6155703762306117E-2"/>
                  <c:y val="-6.96901683131514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F0A-4266-BE8E-3E7EAD8CA0BD}"/>
                </c:ext>
              </c:extLst>
            </c:dLbl>
            <c:dLbl>
              <c:idx val="2"/>
              <c:layout>
                <c:manualLayout>
                  <c:x val="-6.322814403778268E-2"/>
                  <c:y val="-9.89206583995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0A-4266-BE8E-3E7EAD8CA0BD}"/>
                </c:ext>
              </c:extLst>
            </c:dLbl>
            <c:dLbl>
              <c:idx val="3"/>
              <c:layout>
                <c:manualLayout>
                  <c:x val="-4.2735225966117764E-2"/>
                  <c:y val="-6.48184199654221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0A-4266-BE8E-3E7EAD8CA0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Feuil1!$B$1:$H$1</c:f>
              <c:numCache>
                <c:formatCode>General</c:formatCode>
                <c:ptCount val="5"/>
                <c:pt idx="0">
                  <c:v>2021</c:v>
                </c:pt>
                <c:pt idx="1">
                  <c:v>2022</c:v>
                </c:pt>
                <c:pt idx="2">
                  <c:v>2023</c:v>
                </c:pt>
                <c:pt idx="3">
                  <c:v>2024</c:v>
                </c:pt>
                <c:pt idx="4">
                  <c:v>2025</c:v>
                </c:pt>
              </c:numCache>
            </c:numRef>
          </c:cat>
          <c:val>
            <c:numRef>
              <c:f>Feuil1!$B$2:$H$2</c:f>
              <c:numCache>
                <c:formatCode>General</c:formatCode>
                <c:ptCount val="5"/>
                <c:pt idx="0">
                  <c:v>329</c:v>
                </c:pt>
                <c:pt idx="1">
                  <c:v>307</c:v>
                </c:pt>
                <c:pt idx="2">
                  <c:v>406</c:v>
                </c:pt>
                <c:pt idx="3">
                  <c:v>321</c:v>
                </c:pt>
                <c:pt idx="4">
                  <c:v>349</c:v>
                </c:pt>
              </c:numCache>
            </c:numRef>
          </c:val>
          <c:smooth val="0"/>
          <c:extLst>
            <c:ext xmlns:c16="http://schemas.microsoft.com/office/drawing/2014/chart" uri="{C3380CC4-5D6E-409C-BE32-E72D297353CC}">
              <c16:uniqueId val="{00000006-FF0A-4266-BE8E-3E7EAD8CA0BD}"/>
            </c:ext>
          </c:extLst>
        </c:ser>
        <c:ser>
          <c:idx val="1"/>
          <c:order val="1"/>
          <c:tx>
            <c:strRef>
              <c:f>Feuil1!$A$3</c:f>
              <c:strCache>
                <c:ptCount val="1"/>
                <c:pt idx="0">
                  <c:v>Nb d'ateliers labellisés</c:v>
                </c:pt>
              </c:strCache>
            </c:strRef>
          </c:tx>
          <c:spPr>
            <a:ln w="28575" cap="rnd">
              <a:solidFill>
                <a:schemeClr val="accent5"/>
              </a:solidFill>
              <a:round/>
            </a:ln>
            <a:effectLst/>
          </c:spPr>
          <c:marker>
            <c:symbol val="none"/>
          </c:marker>
          <c:dLbls>
            <c:dLbl>
              <c:idx val="0"/>
              <c:layout>
                <c:manualLayout>
                  <c:x val="-5.1517905139688396E-2"/>
                  <c:y val="-9.4048910051797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F0A-4266-BE8E-3E7EAD8CA0BD}"/>
                </c:ext>
              </c:extLst>
            </c:dLbl>
            <c:dLbl>
              <c:idx val="1"/>
              <c:layout>
                <c:manualLayout>
                  <c:x val="-5.1517905139688396E-2"/>
                  <c:y val="-9.4048910051797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F0A-4266-BE8E-3E7EAD8CA0BD}"/>
                </c:ext>
              </c:extLst>
            </c:dLbl>
            <c:dLbl>
              <c:idx val="2"/>
              <c:layout>
                <c:manualLayout>
                  <c:x val="-4.5662785690641361E-2"/>
                  <c:y val="-7.9433665008609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F0A-4266-BE8E-3E7EAD8CA0BD}"/>
                </c:ext>
              </c:extLst>
            </c:dLbl>
            <c:dLbl>
              <c:idx val="3"/>
              <c:layout>
                <c:manualLayout>
                  <c:x val="-3.6880106517070667E-2"/>
                  <c:y val="-7.94336650086100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F0A-4266-BE8E-3E7EAD8CA0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Feuil1!$B$1:$H$1</c:f>
              <c:numCache>
                <c:formatCode>General</c:formatCode>
                <c:ptCount val="5"/>
                <c:pt idx="0">
                  <c:v>2021</c:v>
                </c:pt>
                <c:pt idx="1">
                  <c:v>2022</c:v>
                </c:pt>
                <c:pt idx="2">
                  <c:v>2023</c:v>
                </c:pt>
                <c:pt idx="3">
                  <c:v>2024</c:v>
                </c:pt>
                <c:pt idx="4">
                  <c:v>2025</c:v>
                </c:pt>
              </c:numCache>
            </c:numRef>
          </c:cat>
          <c:val>
            <c:numRef>
              <c:f>Feuil1!$B$3:$H$3</c:f>
              <c:numCache>
                <c:formatCode>General</c:formatCode>
                <c:ptCount val="5"/>
                <c:pt idx="0">
                  <c:v>186</c:v>
                </c:pt>
                <c:pt idx="1">
                  <c:v>193</c:v>
                </c:pt>
                <c:pt idx="2">
                  <c:v>201</c:v>
                </c:pt>
                <c:pt idx="3">
                  <c:v>231</c:v>
                </c:pt>
                <c:pt idx="4">
                  <c:v>171</c:v>
                </c:pt>
              </c:numCache>
            </c:numRef>
          </c:val>
          <c:smooth val="0"/>
          <c:extLst>
            <c:ext xmlns:c16="http://schemas.microsoft.com/office/drawing/2014/chart" uri="{C3380CC4-5D6E-409C-BE32-E72D297353CC}">
              <c16:uniqueId val="{0000000D-FF0A-4266-BE8E-3E7EAD8CA0BD}"/>
            </c:ext>
          </c:extLst>
        </c:ser>
        <c:ser>
          <c:idx val="2"/>
          <c:order val="2"/>
          <c:tx>
            <c:strRef>
              <c:f>Feuil1!$A$4</c:f>
              <c:strCache>
                <c:ptCount val="1"/>
                <c:pt idx="0">
                  <c:v>Nb producteurs labellisées</c:v>
                </c:pt>
              </c:strCache>
            </c:strRef>
          </c:tx>
          <c:spPr>
            <a:ln w="28575" cap="rnd">
              <a:solidFill>
                <a:schemeClr val="accent4"/>
              </a:solidFill>
              <a:round/>
            </a:ln>
            <a:effectLst/>
          </c:spPr>
          <c:marker>
            <c:symbol val="none"/>
          </c:marker>
          <c:dLbls>
            <c:dLbl>
              <c:idx val="0"/>
              <c:layout>
                <c:manualLayout>
                  <c:x val="-4.8590345415164854E-2"/>
                  <c:y val="0.110564520552832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F0A-4266-BE8E-3E7EAD8CA0BD}"/>
                </c:ext>
              </c:extLst>
            </c:dLbl>
            <c:dLbl>
              <c:idx val="1"/>
              <c:layout>
                <c:manualLayout>
                  <c:x val="-4.8590345415164854E-2"/>
                  <c:y val="6.67187854232685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F0A-4266-BE8E-3E7EAD8CA0BD}"/>
                </c:ext>
              </c:extLst>
            </c:dLbl>
            <c:dLbl>
              <c:idx val="2"/>
              <c:layout>
                <c:manualLayout>
                  <c:x val="-5.1517905139688451E-2"/>
                  <c:y val="8.13340304664564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F0A-4266-BE8E-3E7EAD8CA0BD}"/>
                </c:ext>
              </c:extLst>
            </c:dLbl>
            <c:dLbl>
              <c:idx val="3"/>
              <c:layout>
                <c:manualLayout>
                  <c:x val="-5.1517905139688396E-2"/>
                  <c:y val="8.62057788141856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F0A-4266-BE8E-3E7EAD8CA0BD}"/>
                </c:ext>
              </c:extLst>
            </c:dLbl>
            <c:dLbl>
              <c:idx val="4"/>
              <c:layout>
                <c:manualLayout>
                  <c:x val="-5.0313897570138155E-2"/>
                  <c:y val="4.3794080403336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F0A-4266-BE8E-3E7EAD8CA0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Feuil1!$B$1:$H$1</c:f>
              <c:numCache>
                <c:formatCode>General</c:formatCode>
                <c:ptCount val="5"/>
                <c:pt idx="0">
                  <c:v>2021</c:v>
                </c:pt>
                <c:pt idx="1">
                  <c:v>2022</c:v>
                </c:pt>
                <c:pt idx="2">
                  <c:v>2023</c:v>
                </c:pt>
                <c:pt idx="3">
                  <c:v>2024</c:v>
                </c:pt>
                <c:pt idx="4">
                  <c:v>2025</c:v>
                </c:pt>
              </c:numCache>
            </c:numRef>
          </c:cat>
          <c:val>
            <c:numRef>
              <c:f>Feuil1!$B$4:$H$4</c:f>
              <c:numCache>
                <c:formatCode>General</c:formatCode>
                <c:ptCount val="5"/>
                <c:pt idx="0">
                  <c:v>156</c:v>
                </c:pt>
                <c:pt idx="1">
                  <c:v>166</c:v>
                </c:pt>
                <c:pt idx="2">
                  <c:v>164</c:v>
                </c:pt>
                <c:pt idx="3">
                  <c:v>166</c:v>
                </c:pt>
                <c:pt idx="4">
                  <c:v>133</c:v>
                </c:pt>
              </c:numCache>
            </c:numRef>
          </c:val>
          <c:smooth val="0"/>
          <c:extLst>
            <c:ext xmlns:c16="http://schemas.microsoft.com/office/drawing/2014/chart" uri="{C3380CC4-5D6E-409C-BE32-E72D297353CC}">
              <c16:uniqueId val="{00000014-FF0A-4266-BE8E-3E7EAD8CA0BD}"/>
            </c:ext>
          </c:extLst>
        </c:ser>
        <c:dLbls>
          <c:dLblPos val="t"/>
          <c:showLegendKey val="0"/>
          <c:showVal val="1"/>
          <c:showCatName val="0"/>
          <c:showSerName val="0"/>
          <c:showPercent val="0"/>
          <c:showBubbleSize val="0"/>
        </c:dLbls>
        <c:smooth val="0"/>
        <c:axId val="1959043536"/>
        <c:axId val="1959025296"/>
      </c:lineChart>
      <c:catAx>
        <c:axId val="195904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959025296"/>
        <c:crosses val="autoZero"/>
        <c:auto val="1"/>
        <c:lblAlgn val="ctr"/>
        <c:lblOffset val="100"/>
        <c:noMultiLvlLbl val="0"/>
      </c:catAx>
      <c:valAx>
        <c:axId val="1959025296"/>
        <c:scaling>
          <c:orientation val="minMax"/>
        </c:scaling>
        <c:delete val="1"/>
        <c:axPos val="l"/>
        <c:numFmt formatCode="General" sourceLinked="1"/>
        <c:majorTickMark val="none"/>
        <c:minorTickMark val="none"/>
        <c:tickLblPos val="nextTo"/>
        <c:crossAx val="1959043536"/>
        <c:crosses val="autoZero"/>
        <c:crossBetween val="between"/>
      </c:valAx>
      <c:spPr>
        <a:noFill/>
        <a:ln>
          <a:noFill/>
        </a:ln>
        <a:effectLst/>
      </c:spPr>
    </c:plotArea>
    <c:legend>
      <c:legendPos val="r"/>
      <c:layout>
        <c:manualLayout>
          <c:xMode val="edge"/>
          <c:yMode val="edge"/>
          <c:x val="0.66748638338953314"/>
          <c:y val="0.37551052662065232"/>
          <c:w val="0.30909313881427836"/>
          <c:h val="0.3349653050961172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DEB454-0A66-4AA7-8099-5A76D0DDA315}"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fr-NC"/>
        </a:p>
      </dgm:t>
    </dgm:pt>
    <dgm:pt modelId="{43A29404-E9C1-420F-999F-132D6B745808}">
      <dgm:prSet phldrT="[Texte]" phldr="0"/>
      <dgm:spPr>
        <a:solidFill>
          <a:schemeClr val="bg1"/>
        </a:solidFill>
        <a:ln>
          <a:solidFill>
            <a:srgbClr val="00B050"/>
          </a:solidFill>
        </a:ln>
      </dgm:spPr>
      <dgm:t>
        <a:bodyPr/>
        <a:lstStyle/>
        <a:p>
          <a:r>
            <a:rPr lang="fr-FR" noProof="0" dirty="0"/>
            <a:t>: </a:t>
          </a:r>
          <a:r>
            <a:rPr lang="fr-FR" u="sng" noProof="0" dirty="0">
              <a:solidFill>
                <a:schemeClr val="tx1"/>
              </a:solidFill>
            </a:rPr>
            <a:t>8h30-9h30</a:t>
          </a:r>
          <a:r>
            <a:rPr lang="fr-FR" u="none" noProof="0" dirty="0">
              <a:solidFill>
                <a:schemeClr val="tx1"/>
              </a:solidFill>
            </a:rPr>
            <a:t>: </a:t>
          </a:r>
          <a:r>
            <a:rPr lang="fr-FR" b="1" u="none" noProof="0" dirty="0">
              <a:solidFill>
                <a:schemeClr val="tx1"/>
              </a:solidFill>
            </a:rPr>
            <a:t>bilan 2025 et </a:t>
          </a:r>
          <a:r>
            <a:rPr lang="fr-FR" b="1" noProof="0" dirty="0">
              <a:solidFill>
                <a:schemeClr val="tx1"/>
              </a:solidFill>
            </a:rPr>
            <a:t>projections </a:t>
          </a:r>
          <a:r>
            <a:rPr lang="fr-FR" noProof="0" dirty="0">
              <a:solidFill>
                <a:schemeClr val="tx1"/>
              </a:solidFill>
            </a:rPr>
            <a:t>(AGO)</a:t>
          </a:r>
        </a:p>
      </dgm:t>
    </dgm:pt>
    <dgm:pt modelId="{7AC9BB37-9F4F-47C6-B987-6922EDDACFC4}" type="parTrans" cxnId="{717AF263-570D-4D44-98F2-53FEAD88836A}">
      <dgm:prSet/>
      <dgm:spPr/>
      <dgm:t>
        <a:bodyPr/>
        <a:lstStyle/>
        <a:p>
          <a:endParaRPr lang="fr-NC"/>
        </a:p>
      </dgm:t>
    </dgm:pt>
    <dgm:pt modelId="{FE80E62B-1BFA-4A6D-A4F2-668806CF0952}" type="sibTrans" cxnId="{717AF263-570D-4D44-98F2-53FEAD88836A}">
      <dgm:prSet/>
      <dgm:spPr>
        <a:solidFill>
          <a:srgbClr val="00B050"/>
        </a:solidFill>
      </dgm:spPr>
      <dgm:t>
        <a:bodyPr/>
        <a:lstStyle/>
        <a:p>
          <a:endParaRPr lang="fr-FR" noProof="0" dirty="0"/>
        </a:p>
      </dgm:t>
    </dgm:pt>
    <dgm:pt modelId="{7893DD3B-994C-4D64-990D-D86E1A3C7C9E}">
      <dgm:prSet phldrT="[Texte]" phldr="0"/>
      <dgm:spPr>
        <a:solidFill>
          <a:schemeClr val="bg1"/>
        </a:solidFill>
        <a:ln>
          <a:solidFill>
            <a:srgbClr val="00B050"/>
          </a:solidFill>
        </a:ln>
      </dgm:spPr>
      <dgm:t>
        <a:bodyPr/>
        <a:lstStyle/>
        <a:p>
          <a:r>
            <a:rPr lang="fr-FR" u="sng" noProof="0" dirty="0">
              <a:solidFill>
                <a:schemeClr val="tx1"/>
              </a:solidFill>
            </a:rPr>
            <a:t>9h30-10h30</a:t>
          </a:r>
          <a:r>
            <a:rPr lang="fr-FR" noProof="0" dirty="0">
              <a:solidFill>
                <a:schemeClr val="tx1"/>
              </a:solidFill>
            </a:rPr>
            <a:t> : </a:t>
          </a:r>
          <a:r>
            <a:rPr lang="fr-FR" b="1" noProof="0" dirty="0">
              <a:solidFill>
                <a:schemeClr val="tx1"/>
              </a:solidFill>
            </a:rPr>
            <a:t>proposition de modifications de la Charte des valeurs et des Statuts </a:t>
          </a:r>
          <a:r>
            <a:rPr lang="fr-FR" noProof="0" dirty="0">
              <a:solidFill>
                <a:schemeClr val="tx1"/>
              </a:solidFill>
            </a:rPr>
            <a:t>(AGE)</a:t>
          </a:r>
          <a:endParaRPr lang="fr-FR" noProof="0" dirty="0"/>
        </a:p>
      </dgm:t>
    </dgm:pt>
    <dgm:pt modelId="{97D8F632-1793-4772-8C84-575DD94BCBD5}" type="parTrans" cxnId="{BCC170E5-BA14-47F1-B51D-7BB11A5C9B07}">
      <dgm:prSet/>
      <dgm:spPr/>
      <dgm:t>
        <a:bodyPr/>
        <a:lstStyle/>
        <a:p>
          <a:endParaRPr lang="fr-NC"/>
        </a:p>
      </dgm:t>
    </dgm:pt>
    <dgm:pt modelId="{9FDC06A1-2B93-42AC-9B24-6F718FF6C6C3}" type="sibTrans" cxnId="{BCC170E5-BA14-47F1-B51D-7BB11A5C9B07}">
      <dgm:prSet/>
      <dgm:spPr>
        <a:solidFill>
          <a:srgbClr val="00B050"/>
        </a:solidFill>
      </dgm:spPr>
      <dgm:t>
        <a:bodyPr/>
        <a:lstStyle/>
        <a:p>
          <a:endParaRPr lang="fr-FR" noProof="0" dirty="0"/>
        </a:p>
      </dgm:t>
    </dgm:pt>
    <dgm:pt modelId="{B945F4B1-C38D-45C9-B8D7-679B39916D61}">
      <dgm:prSet phldrT="[Texte]" phldr="0"/>
      <dgm:spPr>
        <a:solidFill>
          <a:schemeClr val="bg1"/>
        </a:solidFill>
        <a:ln>
          <a:solidFill>
            <a:srgbClr val="00B050"/>
          </a:solidFill>
        </a:ln>
      </dgm:spPr>
      <dgm:t>
        <a:bodyPr/>
        <a:lstStyle/>
        <a:p>
          <a:r>
            <a:rPr lang="fr-FR" u="sng" noProof="0" dirty="0">
              <a:solidFill>
                <a:schemeClr val="tx1"/>
              </a:solidFill>
            </a:rPr>
            <a:t>10h30-11h30 </a:t>
          </a:r>
          <a:r>
            <a:rPr lang="fr-FR" noProof="0" dirty="0">
              <a:solidFill>
                <a:schemeClr val="tx1"/>
              </a:solidFill>
            </a:rPr>
            <a:t>: </a:t>
          </a:r>
          <a:r>
            <a:rPr lang="fr-FR" b="1" noProof="0" dirty="0">
              <a:solidFill>
                <a:schemeClr val="tx1"/>
              </a:solidFill>
            </a:rPr>
            <a:t>candidatures au Conseil d’Administration et élection </a:t>
          </a:r>
          <a:r>
            <a:rPr lang="fr-FR" b="0" noProof="0" dirty="0">
              <a:solidFill>
                <a:schemeClr val="tx1"/>
              </a:solidFill>
            </a:rPr>
            <a:t>(AGO)</a:t>
          </a:r>
        </a:p>
      </dgm:t>
    </dgm:pt>
    <dgm:pt modelId="{6C041AAF-CAB4-472F-9876-A5FC98E35934}" type="parTrans" cxnId="{DBECD65F-BB29-47FA-9846-6342510930E4}">
      <dgm:prSet/>
      <dgm:spPr/>
      <dgm:t>
        <a:bodyPr/>
        <a:lstStyle/>
        <a:p>
          <a:endParaRPr lang="fr-NC"/>
        </a:p>
      </dgm:t>
    </dgm:pt>
    <dgm:pt modelId="{5DC29FEA-C1C1-4AAC-B0A9-4A12BCEB01BC}" type="sibTrans" cxnId="{DBECD65F-BB29-47FA-9846-6342510930E4}">
      <dgm:prSet/>
      <dgm:spPr/>
      <dgm:t>
        <a:bodyPr/>
        <a:lstStyle/>
        <a:p>
          <a:endParaRPr lang="fr-NC"/>
        </a:p>
      </dgm:t>
    </dgm:pt>
    <dgm:pt modelId="{885809A1-0BDB-4C35-B7ED-A1BC7AA97857}" type="pres">
      <dgm:prSet presAssocID="{FBDEB454-0A66-4AA7-8099-5A76D0DDA315}" presName="Name0" presStyleCnt="0">
        <dgm:presLayoutVars>
          <dgm:dir/>
          <dgm:resizeHandles val="exact"/>
        </dgm:presLayoutVars>
      </dgm:prSet>
      <dgm:spPr/>
    </dgm:pt>
    <dgm:pt modelId="{5E434FB0-7F2E-452E-9A27-0C96C0F55948}" type="pres">
      <dgm:prSet presAssocID="{43A29404-E9C1-420F-999F-132D6B745808}" presName="node" presStyleLbl="node1" presStyleIdx="0" presStyleCnt="3">
        <dgm:presLayoutVars>
          <dgm:bulletEnabled val="1"/>
        </dgm:presLayoutVars>
      </dgm:prSet>
      <dgm:spPr/>
    </dgm:pt>
    <dgm:pt modelId="{7D56AEA7-3697-46B5-8FC1-C56CEF12C10A}" type="pres">
      <dgm:prSet presAssocID="{FE80E62B-1BFA-4A6D-A4F2-668806CF0952}" presName="sibTrans" presStyleLbl="sibTrans2D1" presStyleIdx="0" presStyleCnt="2"/>
      <dgm:spPr/>
    </dgm:pt>
    <dgm:pt modelId="{7FC4A0EF-D507-4493-A0E6-DC152D8A82ED}" type="pres">
      <dgm:prSet presAssocID="{FE80E62B-1BFA-4A6D-A4F2-668806CF0952}" presName="connectorText" presStyleLbl="sibTrans2D1" presStyleIdx="0" presStyleCnt="2"/>
      <dgm:spPr/>
    </dgm:pt>
    <dgm:pt modelId="{5300EE4A-3B0E-4793-B8BD-525EB532C209}" type="pres">
      <dgm:prSet presAssocID="{7893DD3B-994C-4D64-990D-D86E1A3C7C9E}" presName="node" presStyleLbl="node1" presStyleIdx="1" presStyleCnt="3">
        <dgm:presLayoutVars>
          <dgm:bulletEnabled val="1"/>
        </dgm:presLayoutVars>
      </dgm:prSet>
      <dgm:spPr/>
    </dgm:pt>
    <dgm:pt modelId="{53CBF1A8-87FB-43B0-8F1C-33ED964EC91D}" type="pres">
      <dgm:prSet presAssocID="{9FDC06A1-2B93-42AC-9B24-6F718FF6C6C3}" presName="sibTrans" presStyleLbl="sibTrans2D1" presStyleIdx="1" presStyleCnt="2"/>
      <dgm:spPr/>
    </dgm:pt>
    <dgm:pt modelId="{67FC3CF2-80F2-4F7F-B3D1-A29645252365}" type="pres">
      <dgm:prSet presAssocID="{9FDC06A1-2B93-42AC-9B24-6F718FF6C6C3}" presName="connectorText" presStyleLbl="sibTrans2D1" presStyleIdx="1" presStyleCnt="2"/>
      <dgm:spPr/>
    </dgm:pt>
    <dgm:pt modelId="{305799CF-B24C-4030-B9EE-D3DCD4885666}" type="pres">
      <dgm:prSet presAssocID="{B945F4B1-C38D-45C9-B8D7-679B39916D61}" presName="node" presStyleLbl="node1" presStyleIdx="2" presStyleCnt="3">
        <dgm:presLayoutVars>
          <dgm:bulletEnabled val="1"/>
        </dgm:presLayoutVars>
      </dgm:prSet>
      <dgm:spPr/>
    </dgm:pt>
  </dgm:ptLst>
  <dgm:cxnLst>
    <dgm:cxn modelId="{19C1C502-E973-4401-939A-7250EAF7F0D9}" type="presOf" srcId="{FE80E62B-1BFA-4A6D-A4F2-668806CF0952}" destId="{7D56AEA7-3697-46B5-8FC1-C56CEF12C10A}" srcOrd="0" destOrd="0" presId="urn:microsoft.com/office/officeart/2005/8/layout/process1"/>
    <dgm:cxn modelId="{43DD1104-51C6-427C-B71A-A014DA3B1D10}" type="presOf" srcId="{B945F4B1-C38D-45C9-B8D7-679B39916D61}" destId="{305799CF-B24C-4030-B9EE-D3DCD4885666}" srcOrd="0" destOrd="0" presId="urn:microsoft.com/office/officeart/2005/8/layout/process1"/>
    <dgm:cxn modelId="{F1D11629-A2D0-4304-AF24-AE5675D5EC78}" type="presOf" srcId="{FBDEB454-0A66-4AA7-8099-5A76D0DDA315}" destId="{885809A1-0BDB-4C35-B7ED-A1BC7AA97857}" srcOrd="0" destOrd="0" presId="urn:microsoft.com/office/officeart/2005/8/layout/process1"/>
    <dgm:cxn modelId="{DBECD65F-BB29-47FA-9846-6342510930E4}" srcId="{FBDEB454-0A66-4AA7-8099-5A76D0DDA315}" destId="{B945F4B1-C38D-45C9-B8D7-679B39916D61}" srcOrd="2" destOrd="0" parTransId="{6C041AAF-CAB4-472F-9876-A5FC98E35934}" sibTransId="{5DC29FEA-C1C1-4AAC-B0A9-4A12BCEB01BC}"/>
    <dgm:cxn modelId="{717AF263-570D-4D44-98F2-53FEAD88836A}" srcId="{FBDEB454-0A66-4AA7-8099-5A76D0DDA315}" destId="{43A29404-E9C1-420F-999F-132D6B745808}" srcOrd="0" destOrd="0" parTransId="{7AC9BB37-9F4F-47C6-B987-6922EDDACFC4}" sibTransId="{FE80E62B-1BFA-4A6D-A4F2-668806CF0952}"/>
    <dgm:cxn modelId="{9868DA55-25EC-4B89-AE1A-4DEFAE1EBEC2}" type="presOf" srcId="{9FDC06A1-2B93-42AC-9B24-6F718FF6C6C3}" destId="{53CBF1A8-87FB-43B0-8F1C-33ED964EC91D}" srcOrd="0" destOrd="0" presId="urn:microsoft.com/office/officeart/2005/8/layout/process1"/>
    <dgm:cxn modelId="{23CECE59-42DB-456B-8F01-3EC2A77AE9F7}" type="presOf" srcId="{9FDC06A1-2B93-42AC-9B24-6F718FF6C6C3}" destId="{67FC3CF2-80F2-4F7F-B3D1-A29645252365}" srcOrd="1" destOrd="0" presId="urn:microsoft.com/office/officeart/2005/8/layout/process1"/>
    <dgm:cxn modelId="{5F9CA0B0-8F74-46D7-8695-D01CB0E0BC0C}" type="presOf" srcId="{FE80E62B-1BFA-4A6D-A4F2-668806CF0952}" destId="{7FC4A0EF-D507-4493-A0E6-DC152D8A82ED}" srcOrd="1" destOrd="0" presId="urn:microsoft.com/office/officeart/2005/8/layout/process1"/>
    <dgm:cxn modelId="{96C35DD8-BF34-4D3D-B751-6635A6A9B083}" type="presOf" srcId="{7893DD3B-994C-4D64-990D-D86E1A3C7C9E}" destId="{5300EE4A-3B0E-4793-B8BD-525EB532C209}" srcOrd="0" destOrd="0" presId="urn:microsoft.com/office/officeart/2005/8/layout/process1"/>
    <dgm:cxn modelId="{BCC170E5-BA14-47F1-B51D-7BB11A5C9B07}" srcId="{FBDEB454-0A66-4AA7-8099-5A76D0DDA315}" destId="{7893DD3B-994C-4D64-990D-D86E1A3C7C9E}" srcOrd="1" destOrd="0" parTransId="{97D8F632-1793-4772-8C84-575DD94BCBD5}" sibTransId="{9FDC06A1-2B93-42AC-9B24-6F718FF6C6C3}"/>
    <dgm:cxn modelId="{EEA4E4F9-34DE-4F0E-B3FB-7813F1DF8A7C}" type="presOf" srcId="{43A29404-E9C1-420F-999F-132D6B745808}" destId="{5E434FB0-7F2E-452E-9A27-0C96C0F55948}" srcOrd="0" destOrd="0" presId="urn:microsoft.com/office/officeart/2005/8/layout/process1"/>
    <dgm:cxn modelId="{CBA86B0A-8E1F-4EC5-BCB6-6A6827BB859F}" type="presParOf" srcId="{885809A1-0BDB-4C35-B7ED-A1BC7AA97857}" destId="{5E434FB0-7F2E-452E-9A27-0C96C0F55948}" srcOrd="0" destOrd="0" presId="urn:microsoft.com/office/officeart/2005/8/layout/process1"/>
    <dgm:cxn modelId="{800BC37F-419E-4094-A543-227FAAC6A4C7}" type="presParOf" srcId="{885809A1-0BDB-4C35-B7ED-A1BC7AA97857}" destId="{7D56AEA7-3697-46B5-8FC1-C56CEF12C10A}" srcOrd="1" destOrd="0" presId="urn:microsoft.com/office/officeart/2005/8/layout/process1"/>
    <dgm:cxn modelId="{F994F780-59DE-4307-B36E-D0C74DC176F3}" type="presParOf" srcId="{7D56AEA7-3697-46B5-8FC1-C56CEF12C10A}" destId="{7FC4A0EF-D507-4493-A0E6-DC152D8A82ED}" srcOrd="0" destOrd="0" presId="urn:microsoft.com/office/officeart/2005/8/layout/process1"/>
    <dgm:cxn modelId="{55815EEE-3EA3-469B-B82B-6319251E1B89}" type="presParOf" srcId="{885809A1-0BDB-4C35-B7ED-A1BC7AA97857}" destId="{5300EE4A-3B0E-4793-B8BD-525EB532C209}" srcOrd="2" destOrd="0" presId="urn:microsoft.com/office/officeart/2005/8/layout/process1"/>
    <dgm:cxn modelId="{00005395-C2BA-4487-B474-B07B9ED7D25C}" type="presParOf" srcId="{885809A1-0BDB-4C35-B7ED-A1BC7AA97857}" destId="{53CBF1A8-87FB-43B0-8F1C-33ED964EC91D}" srcOrd="3" destOrd="0" presId="urn:microsoft.com/office/officeart/2005/8/layout/process1"/>
    <dgm:cxn modelId="{839FD36B-F2A2-4E78-83DA-2F777EDA2F42}" type="presParOf" srcId="{53CBF1A8-87FB-43B0-8F1C-33ED964EC91D}" destId="{67FC3CF2-80F2-4F7F-B3D1-A29645252365}" srcOrd="0" destOrd="0" presId="urn:microsoft.com/office/officeart/2005/8/layout/process1"/>
    <dgm:cxn modelId="{221747E9-5B2D-485C-8F4E-D6B0C2904A87}" type="presParOf" srcId="{885809A1-0BDB-4C35-B7ED-A1BC7AA97857}" destId="{305799CF-B24C-4030-B9EE-D3DCD488566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custT="1"/>
      <dgm:spPr>
        <a:solidFill>
          <a:srgbClr val="E96A01"/>
        </a:solidFill>
      </dgm:spPr>
      <dgm:t>
        <a:bodyPr/>
        <a:lstStyle/>
        <a:p>
          <a:r>
            <a:rPr lang="fr-FR" sz="3000" noProof="0" dirty="0"/>
            <a:t>Rapport financier</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custLinFactNeighborX="2172" custLinFactNeighborY="84059">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0C26CEF-7C36-48D4-8D6D-8498F653564D}"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fr-FR"/>
        </a:p>
      </dgm:t>
    </dgm:pt>
    <dgm:pt modelId="{CDD93F14-43CD-4E15-AD37-17150DB3F064}">
      <dgm:prSet phldrT="[Texte]" phldr="0"/>
      <dgm:spPr/>
      <dgm:t>
        <a:bodyPr/>
        <a:lstStyle/>
        <a:p>
          <a:r>
            <a:rPr lang="fr-FR" dirty="0"/>
            <a:t>Engagement</a:t>
          </a:r>
        </a:p>
      </dgm:t>
    </dgm:pt>
    <dgm:pt modelId="{1EB5A47F-C6A6-4B1B-9627-BA26B6FF9489}" type="parTrans" cxnId="{F070E17B-5713-4264-92D8-51CB70A476A6}">
      <dgm:prSet/>
      <dgm:spPr/>
      <dgm:t>
        <a:bodyPr/>
        <a:lstStyle/>
        <a:p>
          <a:endParaRPr lang="fr-FR"/>
        </a:p>
      </dgm:t>
    </dgm:pt>
    <dgm:pt modelId="{DCDCD6EA-50FB-4732-ACE4-31D36421257B}" type="sibTrans" cxnId="{F070E17B-5713-4264-92D8-51CB70A476A6}">
      <dgm:prSet/>
      <dgm:spPr/>
      <dgm:t>
        <a:bodyPr/>
        <a:lstStyle/>
        <a:p>
          <a:endParaRPr lang="fr-FR"/>
        </a:p>
      </dgm:t>
    </dgm:pt>
    <dgm:pt modelId="{3A183CB2-0FD1-4E72-B524-3BAC771B09F5}">
      <dgm:prSet phldrT="[Texte]" phldr="0"/>
      <dgm:spPr/>
      <dgm:t>
        <a:bodyPr/>
        <a:lstStyle/>
        <a:p>
          <a:r>
            <a:rPr lang="fr-FR" dirty="0"/>
            <a:t>Partage</a:t>
          </a:r>
        </a:p>
      </dgm:t>
    </dgm:pt>
    <dgm:pt modelId="{5B12D475-6D5B-404F-A0F1-809913A791A8}" type="parTrans" cxnId="{96C6920C-717B-4662-8C11-8CA42757432A}">
      <dgm:prSet/>
      <dgm:spPr/>
      <dgm:t>
        <a:bodyPr/>
        <a:lstStyle/>
        <a:p>
          <a:endParaRPr lang="fr-FR"/>
        </a:p>
      </dgm:t>
    </dgm:pt>
    <dgm:pt modelId="{08C269B8-C4BC-42CC-8929-9915E822B045}" type="sibTrans" cxnId="{96C6920C-717B-4662-8C11-8CA42757432A}">
      <dgm:prSet/>
      <dgm:spPr/>
      <dgm:t>
        <a:bodyPr/>
        <a:lstStyle/>
        <a:p>
          <a:endParaRPr lang="fr-FR"/>
        </a:p>
      </dgm:t>
    </dgm:pt>
    <dgm:pt modelId="{965E54D0-4D0E-412D-B1AE-FC8D641108DF}">
      <dgm:prSet phldrT="[Texte]" phldr="0"/>
      <dgm:spPr/>
      <dgm:t>
        <a:bodyPr/>
        <a:lstStyle/>
        <a:p>
          <a:r>
            <a:rPr lang="fr-FR" dirty="0"/>
            <a:t>Respect</a:t>
          </a:r>
        </a:p>
      </dgm:t>
    </dgm:pt>
    <dgm:pt modelId="{9CBC6954-1C6D-49D7-9F78-9CB772867B91}" type="parTrans" cxnId="{B2F4B0A9-219A-459B-8DD7-AF9657ACA61E}">
      <dgm:prSet/>
      <dgm:spPr/>
      <dgm:t>
        <a:bodyPr/>
        <a:lstStyle/>
        <a:p>
          <a:endParaRPr lang="fr-FR"/>
        </a:p>
      </dgm:t>
    </dgm:pt>
    <dgm:pt modelId="{0F8221B2-6016-48D0-A1BC-1C589E177935}" type="sibTrans" cxnId="{B2F4B0A9-219A-459B-8DD7-AF9657ACA61E}">
      <dgm:prSet/>
      <dgm:spPr/>
      <dgm:t>
        <a:bodyPr/>
        <a:lstStyle/>
        <a:p>
          <a:endParaRPr lang="fr-FR"/>
        </a:p>
      </dgm:t>
    </dgm:pt>
    <dgm:pt modelId="{AA3B6879-8C32-48A6-9BB3-7DFDD95FB907}">
      <dgm:prSet phldrT="[Texte]" phldr="0"/>
      <dgm:spPr/>
      <dgm:t>
        <a:bodyPr/>
        <a:lstStyle/>
        <a:p>
          <a:r>
            <a:rPr lang="fr-FR" dirty="0"/>
            <a:t>Transparence</a:t>
          </a:r>
        </a:p>
      </dgm:t>
    </dgm:pt>
    <dgm:pt modelId="{C665D16F-3FA2-4707-A98D-D5D4A3CFA8C0}" type="parTrans" cxnId="{A98C4D51-E92B-4159-9291-E5EA7FE97E83}">
      <dgm:prSet/>
      <dgm:spPr/>
      <dgm:t>
        <a:bodyPr/>
        <a:lstStyle/>
        <a:p>
          <a:endParaRPr lang="fr-FR"/>
        </a:p>
      </dgm:t>
    </dgm:pt>
    <dgm:pt modelId="{1CB41E17-7F51-49DD-987B-5BFA30FC66D3}" type="sibTrans" cxnId="{A98C4D51-E92B-4159-9291-E5EA7FE97E83}">
      <dgm:prSet/>
      <dgm:spPr/>
      <dgm:t>
        <a:bodyPr/>
        <a:lstStyle/>
        <a:p>
          <a:endParaRPr lang="fr-FR"/>
        </a:p>
      </dgm:t>
    </dgm:pt>
    <dgm:pt modelId="{9210AE14-CBD5-428B-9133-7EEA904B6374}">
      <dgm:prSet phldrT="[Texte]" phldr="0"/>
      <dgm:spPr/>
      <dgm:t>
        <a:bodyPr/>
        <a:lstStyle/>
        <a:p>
          <a:r>
            <a:rPr lang="fr-FR" dirty="0"/>
            <a:t>Equité</a:t>
          </a:r>
        </a:p>
      </dgm:t>
    </dgm:pt>
    <dgm:pt modelId="{F502BD83-FE9D-43AE-B122-5F27056CF4B3}" type="parTrans" cxnId="{6CFE80E4-5FAE-4561-83DB-691913BB6CF1}">
      <dgm:prSet/>
      <dgm:spPr/>
      <dgm:t>
        <a:bodyPr/>
        <a:lstStyle/>
        <a:p>
          <a:endParaRPr lang="fr-FR"/>
        </a:p>
      </dgm:t>
    </dgm:pt>
    <dgm:pt modelId="{3E504BDC-5075-4512-A700-A7355D63A147}" type="sibTrans" cxnId="{6CFE80E4-5FAE-4561-83DB-691913BB6CF1}">
      <dgm:prSet/>
      <dgm:spPr/>
      <dgm:t>
        <a:bodyPr/>
        <a:lstStyle/>
        <a:p>
          <a:endParaRPr lang="fr-FR"/>
        </a:p>
      </dgm:t>
    </dgm:pt>
    <dgm:pt modelId="{998EF3E5-530D-41CE-B802-BFE5AC64C494}">
      <dgm:prSet phldrT="[Texte]" phldr="0"/>
      <dgm:spPr/>
      <dgm:t>
        <a:bodyPr/>
        <a:lstStyle/>
        <a:p>
          <a:r>
            <a:rPr lang="fr-FR" dirty="0"/>
            <a:t>Qualité</a:t>
          </a:r>
        </a:p>
      </dgm:t>
    </dgm:pt>
    <dgm:pt modelId="{D80C9750-F3C5-4359-A897-0BAEAF76B20F}" type="parTrans" cxnId="{7A1A4DD0-0F81-4C95-9683-34020A7DA192}">
      <dgm:prSet/>
      <dgm:spPr/>
      <dgm:t>
        <a:bodyPr/>
        <a:lstStyle/>
        <a:p>
          <a:endParaRPr lang="fr-FR"/>
        </a:p>
      </dgm:t>
    </dgm:pt>
    <dgm:pt modelId="{83AFAE0C-60F5-4AF3-A6B0-BE45C901978B}" type="sibTrans" cxnId="{7A1A4DD0-0F81-4C95-9683-34020A7DA192}">
      <dgm:prSet/>
      <dgm:spPr/>
      <dgm:t>
        <a:bodyPr/>
        <a:lstStyle/>
        <a:p>
          <a:endParaRPr lang="fr-FR"/>
        </a:p>
      </dgm:t>
    </dgm:pt>
    <dgm:pt modelId="{F2DC529C-0FDC-4403-AB6B-2219CCC98CD8}">
      <dgm:prSet phldrT="[Texte]" phldr="0"/>
      <dgm:spPr/>
      <dgm:t>
        <a:bodyPr/>
        <a:lstStyle/>
        <a:p>
          <a:r>
            <a:rPr lang="fr-FR" dirty="0"/>
            <a:t>Solidarité</a:t>
          </a:r>
        </a:p>
      </dgm:t>
    </dgm:pt>
    <dgm:pt modelId="{8AD91225-043D-4E74-90FD-B45552658AFE}" type="parTrans" cxnId="{F0A4E35A-ADB0-41F9-8493-38ED98F082C4}">
      <dgm:prSet/>
      <dgm:spPr/>
      <dgm:t>
        <a:bodyPr/>
        <a:lstStyle/>
        <a:p>
          <a:endParaRPr lang="fr-FR"/>
        </a:p>
      </dgm:t>
    </dgm:pt>
    <dgm:pt modelId="{3A737DA4-E2C6-436F-88A1-BF6847E61163}" type="sibTrans" cxnId="{F0A4E35A-ADB0-41F9-8493-38ED98F082C4}">
      <dgm:prSet/>
      <dgm:spPr/>
      <dgm:t>
        <a:bodyPr/>
        <a:lstStyle/>
        <a:p>
          <a:endParaRPr lang="fr-FR"/>
        </a:p>
      </dgm:t>
    </dgm:pt>
    <dgm:pt modelId="{E23B67BE-4FD7-4850-A91A-1F8CE2703FBA}" type="pres">
      <dgm:prSet presAssocID="{B0C26CEF-7C36-48D4-8D6D-8498F653564D}" presName="compositeShape" presStyleCnt="0">
        <dgm:presLayoutVars>
          <dgm:chMax val="7"/>
          <dgm:dir/>
          <dgm:resizeHandles val="exact"/>
        </dgm:presLayoutVars>
      </dgm:prSet>
      <dgm:spPr/>
    </dgm:pt>
    <dgm:pt modelId="{FC8DD67F-CA0B-4710-8CA4-07003E1F3EEB}" type="pres">
      <dgm:prSet presAssocID="{CDD93F14-43CD-4E15-AD37-17150DB3F064}" presName="circ1" presStyleLbl="vennNode1" presStyleIdx="0" presStyleCnt="7"/>
      <dgm:spPr/>
    </dgm:pt>
    <dgm:pt modelId="{3B688F3B-FFC6-4715-9FCA-2AC9F0025A1D}" type="pres">
      <dgm:prSet presAssocID="{CDD93F14-43CD-4E15-AD37-17150DB3F064}" presName="circ1Tx" presStyleLbl="revTx" presStyleIdx="0" presStyleCnt="0">
        <dgm:presLayoutVars>
          <dgm:chMax val="0"/>
          <dgm:chPref val="0"/>
          <dgm:bulletEnabled val="1"/>
        </dgm:presLayoutVars>
      </dgm:prSet>
      <dgm:spPr/>
    </dgm:pt>
    <dgm:pt modelId="{BA98BEA4-F2B8-467F-BB48-5599B07D862A}" type="pres">
      <dgm:prSet presAssocID="{3A183CB2-0FD1-4E72-B524-3BAC771B09F5}" presName="circ2" presStyleLbl="vennNode1" presStyleIdx="1" presStyleCnt="7"/>
      <dgm:spPr/>
    </dgm:pt>
    <dgm:pt modelId="{E01DEFC8-06D0-4C07-86CE-43EDB19EA496}" type="pres">
      <dgm:prSet presAssocID="{3A183CB2-0FD1-4E72-B524-3BAC771B09F5}" presName="circ2Tx" presStyleLbl="revTx" presStyleIdx="0" presStyleCnt="0">
        <dgm:presLayoutVars>
          <dgm:chMax val="0"/>
          <dgm:chPref val="0"/>
          <dgm:bulletEnabled val="1"/>
        </dgm:presLayoutVars>
      </dgm:prSet>
      <dgm:spPr/>
    </dgm:pt>
    <dgm:pt modelId="{472C1A64-8BE1-483D-87D4-7F0267E91162}" type="pres">
      <dgm:prSet presAssocID="{965E54D0-4D0E-412D-B1AE-FC8D641108DF}" presName="circ3" presStyleLbl="vennNode1" presStyleIdx="2" presStyleCnt="7"/>
      <dgm:spPr/>
    </dgm:pt>
    <dgm:pt modelId="{C06EE24D-4984-4F25-B113-42E42CB134E6}" type="pres">
      <dgm:prSet presAssocID="{965E54D0-4D0E-412D-B1AE-FC8D641108DF}" presName="circ3Tx" presStyleLbl="revTx" presStyleIdx="0" presStyleCnt="0">
        <dgm:presLayoutVars>
          <dgm:chMax val="0"/>
          <dgm:chPref val="0"/>
          <dgm:bulletEnabled val="1"/>
        </dgm:presLayoutVars>
      </dgm:prSet>
      <dgm:spPr/>
    </dgm:pt>
    <dgm:pt modelId="{789235D5-7303-4DA7-BDC7-FDD0D1AB99F1}" type="pres">
      <dgm:prSet presAssocID="{AA3B6879-8C32-48A6-9BB3-7DFDD95FB907}" presName="circ4" presStyleLbl="vennNode1" presStyleIdx="3" presStyleCnt="7"/>
      <dgm:spPr/>
    </dgm:pt>
    <dgm:pt modelId="{2E49D3D8-DC80-4783-BFF7-3C0F855D7457}" type="pres">
      <dgm:prSet presAssocID="{AA3B6879-8C32-48A6-9BB3-7DFDD95FB907}" presName="circ4Tx" presStyleLbl="revTx" presStyleIdx="0" presStyleCnt="0">
        <dgm:presLayoutVars>
          <dgm:chMax val="0"/>
          <dgm:chPref val="0"/>
          <dgm:bulletEnabled val="1"/>
        </dgm:presLayoutVars>
      </dgm:prSet>
      <dgm:spPr/>
    </dgm:pt>
    <dgm:pt modelId="{211B7677-BE02-4EDA-8830-4924B847F5A5}" type="pres">
      <dgm:prSet presAssocID="{9210AE14-CBD5-428B-9133-7EEA904B6374}" presName="circ5" presStyleLbl="vennNode1" presStyleIdx="4" presStyleCnt="7"/>
      <dgm:spPr/>
    </dgm:pt>
    <dgm:pt modelId="{E4650EE6-DCC8-4D5C-B5B3-EF6480A6A614}" type="pres">
      <dgm:prSet presAssocID="{9210AE14-CBD5-428B-9133-7EEA904B6374}" presName="circ5Tx" presStyleLbl="revTx" presStyleIdx="0" presStyleCnt="0">
        <dgm:presLayoutVars>
          <dgm:chMax val="0"/>
          <dgm:chPref val="0"/>
          <dgm:bulletEnabled val="1"/>
        </dgm:presLayoutVars>
      </dgm:prSet>
      <dgm:spPr/>
    </dgm:pt>
    <dgm:pt modelId="{A738AEA8-9515-4A05-9B0C-31005915B743}" type="pres">
      <dgm:prSet presAssocID="{998EF3E5-530D-41CE-B802-BFE5AC64C494}" presName="circ6" presStyleLbl="vennNode1" presStyleIdx="5" presStyleCnt="7"/>
      <dgm:spPr/>
    </dgm:pt>
    <dgm:pt modelId="{6890BF89-B246-447A-80BD-FF3CBCBFA0A1}" type="pres">
      <dgm:prSet presAssocID="{998EF3E5-530D-41CE-B802-BFE5AC64C494}" presName="circ6Tx" presStyleLbl="revTx" presStyleIdx="0" presStyleCnt="0">
        <dgm:presLayoutVars>
          <dgm:chMax val="0"/>
          <dgm:chPref val="0"/>
          <dgm:bulletEnabled val="1"/>
        </dgm:presLayoutVars>
      </dgm:prSet>
      <dgm:spPr/>
    </dgm:pt>
    <dgm:pt modelId="{F86BE5A5-D213-4613-8087-E03E2908B8C8}" type="pres">
      <dgm:prSet presAssocID="{F2DC529C-0FDC-4403-AB6B-2219CCC98CD8}" presName="circ7" presStyleLbl="vennNode1" presStyleIdx="6" presStyleCnt="7"/>
      <dgm:spPr/>
    </dgm:pt>
    <dgm:pt modelId="{E4D435A7-38E5-4C31-B085-A553B980F9A3}" type="pres">
      <dgm:prSet presAssocID="{F2DC529C-0FDC-4403-AB6B-2219CCC98CD8}" presName="circ7Tx" presStyleLbl="revTx" presStyleIdx="0" presStyleCnt="0">
        <dgm:presLayoutVars>
          <dgm:chMax val="0"/>
          <dgm:chPref val="0"/>
          <dgm:bulletEnabled val="1"/>
        </dgm:presLayoutVars>
      </dgm:prSet>
      <dgm:spPr/>
    </dgm:pt>
  </dgm:ptLst>
  <dgm:cxnLst>
    <dgm:cxn modelId="{30155304-E45F-4D79-B16F-243390B4443C}" type="presOf" srcId="{CDD93F14-43CD-4E15-AD37-17150DB3F064}" destId="{3B688F3B-FFC6-4715-9FCA-2AC9F0025A1D}" srcOrd="0" destOrd="0" presId="urn:microsoft.com/office/officeart/2005/8/layout/venn1"/>
    <dgm:cxn modelId="{96C6920C-717B-4662-8C11-8CA42757432A}" srcId="{B0C26CEF-7C36-48D4-8D6D-8498F653564D}" destId="{3A183CB2-0FD1-4E72-B524-3BAC771B09F5}" srcOrd="1" destOrd="0" parTransId="{5B12D475-6D5B-404F-A0F1-809913A791A8}" sibTransId="{08C269B8-C4BC-42CC-8929-9915E822B045}"/>
    <dgm:cxn modelId="{672A0C11-8DF6-43DF-882B-4E2B646CA89F}" type="presOf" srcId="{F2DC529C-0FDC-4403-AB6B-2219CCC98CD8}" destId="{E4D435A7-38E5-4C31-B085-A553B980F9A3}" srcOrd="0" destOrd="0" presId="urn:microsoft.com/office/officeart/2005/8/layout/venn1"/>
    <dgm:cxn modelId="{39764E3D-12C9-4B7B-AA2E-C178E73FD1CB}" type="presOf" srcId="{AA3B6879-8C32-48A6-9BB3-7DFDD95FB907}" destId="{2E49D3D8-DC80-4783-BFF7-3C0F855D7457}" srcOrd="0" destOrd="0" presId="urn:microsoft.com/office/officeart/2005/8/layout/venn1"/>
    <dgm:cxn modelId="{66615870-A77D-4247-AB00-5C584869E087}" type="presOf" srcId="{B0C26CEF-7C36-48D4-8D6D-8498F653564D}" destId="{E23B67BE-4FD7-4850-A91A-1F8CE2703FBA}" srcOrd="0" destOrd="0" presId="urn:microsoft.com/office/officeart/2005/8/layout/venn1"/>
    <dgm:cxn modelId="{A98C4D51-E92B-4159-9291-E5EA7FE97E83}" srcId="{B0C26CEF-7C36-48D4-8D6D-8498F653564D}" destId="{AA3B6879-8C32-48A6-9BB3-7DFDD95FB907}" srcOrd="3" destOrd="0" parTransId="{C665D16F-3FA2-4707-A98D-D5D4A3CFA8C0}" sibTransId="{1CB41E17-7F51-49DD-987B-5BFA30FC66D3}"/>
    <dgm:cxn modelId="{9F572074-8F2C-4BB2-ACAE-86FAFB81D1BF}" type="presOf" srcId="{965E54D0-4D0E-412D-B1AE-FC8D641108DF}" destId="{C06EE24D-4984-4F25-B113-42E42CB134E6}" srcOrd="0" destOrd="0" presId="urn:microsoft.com/office/officeart/2005/8/layout/venn1"/>
    <dgm:cxn modelId="{F0A4E35A-ADB0-41F9-8493-38ED98F082C4}" srcId="{B0C26CEF-7C36-48D4-8D6D-8498F653564D}" destId="{F2DC529C-0FDC-4403-AB6B-2219CCC98CD8}" srcOrd="6" destOrd="0" parTransId="{8AD91225-043D-4E74-90FD-B45552658AFE}" sibTransId="{3A737DA4-E2C6-436F-88A1-BF6847E61163}"/>
    <dgm:cxn modelId="{F070E17B-5713-4264-92D8-51CB70A476A6}" srcId="{B0C26CEF-7C36-48D4-8D6D-8498F653564D}" destId="{CDD93F14-43CD-4E15-AD37-17150DB3F064}" srcOrd="0" destOrd="0" parTransId="{1EB5A47F-C6A6-4B1B-9627-BA26B6FF9489}" sibTransId="{DCDCD6EA-50FB-4732-ACE4-31D36421257B}"/>
    <dgm:cxn modelId="{A800C58C-E39B-4BF0-A5DD-6B9331BC3437}" type="presOf" srcId="{9210AE14-CBD5-428B-9133-7EEA904B6374}" destId="{E4650EE6-DCC8-4D5C-B5B3-EF6480A6A614}" srcOrd="0" destOrd="0" presId="urn:microsoft.com/office/officeart/2005/8/layout/venn1"/>
    <dgm:cxn modelId="{B2F4B0A9-219A-459B-8DD7-AF9657ACA61E}" srcId="{B0C26CEF-7C36-48D4-8D6D-8498F653564D}" destId="{965E54D0-4D0E-412D-B1AE-FC8D641108DF}" srcOrd="2" destOrd="0" parTransId="{9CBC6954-1C6D-49D7-9F78-9CB772867B91}" sibTransId="{0F8221B2-6016-48D0-A1BC-1C589E177935}"/>
    <dgm:cxn modelId="{F6D8EECB-C898-4A11-ADA1-8E994F1AF3D7}" type="presOf" srcId="{998EF3E5-530D-41CE-B802-BFE5AC64C494}" destId="{6890BF89-B246-447A-80BD-FF3CBCBFA0A1}" srcOrd="0" destOrd="0" presId="urn:microsoft.com/office/officeart/2005/8/layout/venn1"/>
    <dgm:cxn modelId="{7A1A4DD0-0F81-4C95-9683-34020A7DA192}" srcId="{B0C26CEF-7C36-48D4-8D6D-8498F653564D}" destId="{998EF3E5-530D-41CE-B802-BFE5AC64C494}" srcOrd="5" destOrd="0" parTransId="{D80C9750-F3C5-4359-A897-0BAEAF76B20F}" sibTransId="{83AFAE0C-60F5-4AF3-A6B0-BE45C901978B}"/>
    <dgm:cxn modelId="{8ABA1BD4-DAE8-4A15-B956-60CA9DAF80BD}" type="presOf" srcId="{3A183CB2-0FD1-4E72-B524-3BAC771B09F5}" destId="{E01DEFC8-06D0-4C07-86CE-43EDB19EA496}" srcOrd="0" destOrd="0" presId="urn:microsoft.com/office/officeart/2005/8/layout/venn1"/>
    <dgm:cxn modelId="{6CFE80E4-5FAE-4561-83DB-691913BB6CF1}" srcId="{B0C26CEF-7C36-48D4-8D6D-8498F653564D}" destId="{9210AE14-CBD5-428B-9133-7EEA904B6374}" srcOrd="4" destOrd="0" parTransId="{F502BD83-FE9D-43AE-B122-5F27056CF4B3}" sibTransId="{3E504BDC-5075-4512-A700-A7355D63A147}"/>
    <dgm:cxn modelId="{9A6D2B17-915D-4250-99EF-AD3EA5B485EC}" type="presParOf" srcId="{E23B67BE-4FD7-4850-A91A-1F8CE2703FBA}" destId="{FC8DD67F-CA0B-4710-8CA4-07003E1F3EEB}" srcOrd="0" destOrd="0" presId="urn:microsoft.com/office/officeart/2005/8/layout/venn1"/>
    <dgm:cxn modelId="{C31054FE-E09F-458A-A6E3-E281FFA28053}" type="presParOf" srcId="{E23B67BE-4FD7-4850-A91A-1F8CE2703FBA}" destId="{3B688F3B-FFC6-4715-9FCA-2AC9F0025A1D}" srcOrd="1" destOrd="0" presId="urn:microsoft.com/office/officeart/2005/8/layout/venn1"/>
    <dgm:cxn modelId="{CC0E9C14-1CF0-489C-BA13-698527086289}" type="presParOf" srcId="{E23B67BE-4FD7-4850-A91A-1F8CE2703FBA}" destId="{BA98BEA4-F2B8-467F-BB48-5599B07D862A}" srcOrd="2" destOrd="0" presId="urn:microsoft.com/office/officeart/2005/8/layout/venn1"/>
    <dgm:cxn modelId="{F0461A9F-C456-4FD7-A660-1AAFEF2954EF}" type="presParOf" srcId="{E23B67BE-4FD7-4850-A91A-1F8CE2703FBA}" destId="{E01DEFC8-06D0-4C07-86CE-43EDB19EA496}" srcOrd="3" destOrd="0" presId="urn:microsoft.com/office/officeart/2005/8/layout/venn1"/>
    <dgm:cxn modelId="{E425A710-B9FD-40F1-B2FD-665719311C67}" type="presParOf" srcId="{E23B67BE-4FD7-4850-A91A-1F8CE2703FBA}" destId="{472C1A64-8BE1-483D-87D4-7F0267E91162}" srcOrd="4" destOrd="0" presId="urn:microsoft.com/office/officeart/2005/8/layout/venn1"/>
    <dgm:cxn modelId="{894A2354-7561-4A32-8684-4A51AB42A8FB}" type="presParOf" srcId="{E23B67BE-4FD7-4850-A91A-1F8CE2703FBA}" destId="{C06EE24D-4984-4F25-B113-42E42CB134E6}" srcOrd="5" destOrd="0" presId="urn:microsoft.com/office/officeart/2005/8/layout/venn1"/>
    <dgm:cxn modelId="{AE141BF8-3CEC-471E-847A-0CE52F0BC837}" type="presParOf" srcId="{E23B67BE-4FD7-4850-A91A-1F8CE2703FBA}" destId="{789235D5-7303-4DA7-BDC7-FDD0D1AB99F1}" srcOrd="6" destOrd="0" presId="urn:microsoft.com/office/officeart/2005/8/layout/venn1"/>
    <dgm:cxn modelId="{98E5E316-DD9E-4311-A564-25CB89F7C5B8}" type="presParOf" srcId="{E23B67BE-4FD7-4850-A91A-1F8CE2703FBA}" destId="{2E49D3D8-DC80-4783-BFF7-3C0F855D7457}" srcOrd="7" destOrd="0" presId="urn:microsoft.com/office/officeart/2005/8/layout/venn1"/>
    <dgm:cxn modelId="{3522E44E-841E-4DC8-A654-5B0DA16DFC0B}" type="presParOf" srcId="{E23B67BE-4FD7-4850-A91A-1F8CE2703FBA}" destId="{211B7677-BE02-4EDA-8830-4924B847F5A5}" srcOrd="8" destOrd="0" presId="urn:microsoft.com/office/officeart/2005/8/layout/venn1"/>
    <dgm:cxn modelId="{74BCBBFF-63CB-434B-ABF7-6143763E7F99}" type="presParOf" srcId="{E23B67BE-4FD7-4850-A91A-1F8CE2703FBA}" destId="{E4650EE6-DCC8-4D5C-B5B3-EF6480A6A614}" srcOrd="9" destOrd="0" presId="urn:microsoft.com/office/officeart/2005/8/layout/venn1"/>
    <dgm:cxn modelId="{A02A381A-7FE1-44AA-BFD1-4E111140EEEC}" type="presParOf" srcId="{E23B67BE-4FD7-4850-A91A-1F8CE2703FBA}" destId="{A738AEA8-9515-4A05-9B0C-31005915B743}" srcOrd="10" destOrd="0" presId="urn:microsoft.com/office/officeart/2005/8/layout/venn1"/>
    <dgm:cxn modelId="{74220093-276A-4DBB-AB55-D13078AF59F4}" type="presParOf" srcId="{E23B67BE-4FD7-4850-A91A-1F8CE2703FBA}" destId="{6890BF89-B246-447A-80BD-FF3CBCBFA0A1}" srcOrd="11" destOrd="0" presId="urn:microsoft.com/office/officeart/2005/8/layout/venn1"/>
    <dgm:cxn modelId="{6D9C105E-39B2-4877-853D-E74D9F12CD92}" type="presParOf" srcId="{E23B67BE-4FD7-4850-A91A-1F8CE2703FBA}" destId="{F86BE5A5-D213-4613-8087-E03E2908B8C8}" srcOrd="12" destOrd="0" presId="urn:microsoft.com/office/officeart/2005/8/layout/venn1"/>
    <dgm:cxn modelId="{045ED463-BF1A-4DBF-B1CB-A5469897BF04}" type="presParOf" srcId="{E23B67BE-4FD7-4850-A91A-1F8CE2703FBA}" destId="{E4D435A7-38E5-4C31-B085-A553B980F9A3}" srcOrd="13"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Missions Bio </a:t>
          </a:r>
          <a:r>
            <a:rPr lang="fr-FR" noProof="0" dirty="0" err="1"/>
            <a:t>Calédonia</a:t>
          </a:r>
          <a:endParaRPr lang="fr-FR" noProof="0" dirty="0"/>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39EA5315-A135-4DBF-85D1-351537F69C99}">
      <dgm:prSet phldrT="[Texte]" phldr="0"/>
      <dgm:spPr/>
      <dgm:t>
        <a:bodyPr/>
        <a:lstStyle/>
        <a:p>
          <a:r>
            <a:rPr lang="fr-FR" noProof="0" dirty="0"/>
            <a:t>Labellisation Bio </a:t>
          </a:r>
          <a:r>
            <a:rPr lang="fr-FR" noProof="0" dirty="0" err="1"/>
            <a:t>Pasifika</a:t>
          </a:r>
          <a:endParaRPr lang="fr-FR" noProof="0" dirty="0"/>
        </a:p>
      </dgm:t>
    </dgm:pt>
    <dgm:pt modelId="{18C25AB4-AD94-40BE-8C90-C9FC13E7349A}" type="parTrans" cxnId="{F55598AC-3ED1-4698-BEEB-F1772BBC52B7}">
      <dgm:prSet/>
      <dgm:spPr/>
      <dgm:t>
        <a:bodyPr/>
        <a:lstStyle/>
        <a:p>
          <a:endParaRPr lang="fr-NC"/>
        </a:p>
      </dgm:t>
    </dgm:pt>
    <dgm:pt modelId="{C0B1CB4F-8CA0-4FF6-B3AF-AE62888BF562}" type="sibTrans" cxnId="{F55598AC-3ED1-4698-BEEB-F1772BBC52B7}">
      <dgm:prSet/>
      <dgm:spPr/>
      <dgm:t>
        <a:bodyPr/>
        <a:lstStyle/>
        <a:p>
          <a:endParaRPr lang="fr-NC"/>
        </a:p>
      </dgm:t>
    </dgm:pt>
    <dgm:pt modelId="{506D5BF8-3174-4507-B4E4-771058278B48}">
      <dgm:prSet phldrT="[Texte]" phldr="0"/>
      <dgm:spPr/>
      <dgm:t>
        <a:bodyPr/>
        <a:lstStyle/>
        <a:p>
          <a:r>
            <a:rPr lang="fr-FR" noProof="0" dirty="0"/>
            <a:t>Promotion du label et soutien à la mise en place de circuits de commercialisation</a:t>
          </a:r>
        </a:p>
      </dgm:t>
    </dgm:pt>
    <dgm:pt modelId="{D234BB82-3BDC-4E68-B26A-F27E72DD3718}" type="parTrans" cxnId="{3136BA09-A9B2-4817-B30D-5395C28BA85F}">
      <dgm:prSet/>
      <dgm:spPr/>
      <dgm:t>
        <a:bodyPr/>
        <a:lstStyle/>
        <a:p>
          <a:endParaRPr lang="fr-NC"/>
        </a:p>
      </dgm:t>
    </dgm:pt>
    <dgm:pt modelId="{583B2A55-2E97-4B90-9361-7DFA92E4328D}" type="sibTrans" cxnId="{3136BA09-A9B2-4817-B30D-5395C28BA85F}">
      <dgm:prSet/>
      <dgm:spPr/>
      <dgm:t>
        <a:bodyPr/>
        <a:lstStyle/>
        <a:p>
          <a:endParaRPr lang="fr-NC"/>
        </a:p>
      </dgm:t>
    </dgm:pt>
    <dgm:pt modelId="{0F24B980-DD51-4ABC-AAF0-C33B612AD8BC}">
      <dgm:prSet phldrT="[Texte]" phldr="0"/>
      <dgm:spPr/>
      <dgm:t>
        <a:bodyPr/>
        <a:lstStyle/>
        <a:p>
          <a:r>
            <a:rPr lang="fr-FR" noProof="0" dirty="0"/>
            <a:t>Participation au développement de l’agriculture biologique</a:t>
          </a:r>
        </a:p>
      </dgm:t>
    </dgm:pt>
    <dgm:pt modelId="{47313B03-0D68-4016-B643-723909B2AB1B}" type="parTrans" cxnId="{86DD3DF9-D8DE-4B70-8D2C-0F1992459A28}">
      <dgm:prSet/>
      <dgm:spPr/>
      <dgm:t>
        <a:bodyPr/>
        <a:lstStyle/>
        <a:p>
          <a:endParaRPr lang="fr-NC"/>
        </a:p>
      </dgm:t>
    </dgm:pt>
    <dgm:pt modelId="{2AA3A25E-03A4-499A-B8D0-63FC87A46EC3}" type="sibTrans" cxnId="{86DD3DF9-D8DE-4B70-8D2C-0F1992459A28}">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4EEF8F54-B088-4287-8334-E6695ECCCC06}" type="pres">
      <dgm:prSet presAssocID="{18C25AB4-AD94-40BE-8C90-C9FC13E7349A}" presName="Name37" presStyleLbl="parChTrans1D2" presStyleIdx="0" presStyleCnt="3"/>
      <dgm:spPr/>
    </dgm:pt>
    <dgm:pt modelId="{1E0A683D-5A28-4ADD-9560-15AC1D71321E}" type="pres">
      <dgm:prSet presAssocID="{39EA5315-A135-4DBF-85D1-351537F69C99}" presName="hierRoot2" presStyleCnt="0">
        <dgm:presLayoutVars>
          <dgm:hierBranch val="init"/>
        </dgm:presLayoutVars>
      </dgm:prSet>
      <dgm:spPr/>
    </dgm:pt>
    <dgm:pt modelId="{F0826AFA-DE02-4E17-9C36-A0F57B04454C}" type="pres">
      <dgm:prSet presAssocID="{39EA5315-A135-4DBF-85D1-351537F69C99}" presName="rootComposite" presStyleCnt="0"/>
      <dgm:spPr/>
    </dgm:pt>
    <dgm:pt modelId="{04E987A8-C5E3-4E7C-A0B8-711E3A9C57E3}" type="pres">
      <dgm:prSet presAssocID="{39EA5315-A135-4DBF-85D1-351537F69C99}" presName="rootText" presStyleLbl="node2" presStyleIdx="0" presStyleCnt="3">
        <dgm:presLayoutVars>
          <dgm:chPref val="3"/>
        </dgm:presLayoutVars>
      </dgm:prSet>
      <dgm:spPr/>
    </dgm:pt>
    <dgm:pt modelId="{F2FE4BAB-AE3C-40C0-B84B-5086F3FB5B7E}" type="pres">
      <dgm:prSet presAssocID="{39EA5315-A135-4DBF-85D1-351537F69C99}" presName="rootConnector" presStyleLbl="node2" presStyleIdx="0" presStyleCnt="3"/>
      <dgm:spPr/>
    </dgm:pt>
    <dgm:pt modelId="{776056E8-17F0-499B-8E4D-F12E7A6D671F}" type="pres">
      <dgm:prSet presAssocID="{39EA5315-A135-4DBF-85D1-351537F69C99}" presName="hierChild4" presStyleCnt="0"/>
      <dgm:spPr/>
    </dgm:pt>
    <dgm:pt modelId="{E67BB059-3CF4-4E81-8DBD-37CECDB7D618}" type="pres">
      <dgm:prSet presAssocID="{39EA5315-A135-4DBF-85D1-351537F69C99}" presName="hierChild5" presStyleCnt="0"/>
      <dgm:spPr/>
    </dgm:pt>
    <dgm:pt modelId="{44604A11-77B4-400D-8114-BC4040983DA7}" type="pres">
      <dgm:prSet presAssocID="{D234BB82-3BDC-4E68-B26A-F27E72DD3718}" presName="Name37" presStyleLbl="parChTrans1D2" presStyleIdx="1" presStyleCnt="3"/>
      <dgm:spPr/>
    </dgm:pt>
    <dgm:pt modelId="{A6C55263-E565-4DA9-83C8-4675D32C1B29}" type="pres">
      <dgm:prSet presAssocID="{506D5BF8-3174-4507-B4E4-771058278B48}" presName="hierRoot2" presStyleCnt="0">
        <dgm:presLayoutVars>
          <dgm:hierBranch val="init"/>
        </dgm:presLayoutVars>
      </dgm:prSet>
      <dgm:spPr/>
    </dgm:pt>
    <dgm:pt modelId="{78913FA8-088C-411F-A7E4-73C21B291268}" type="pres">
      <dgm:prSet presAssocID="{506D5BF8-3174-4507-B4E4-771058278B48}" presName="rootComposite" presStyleCnt="0"/>
      <dgm:spPr/>
    </dgm:pt>
    <dgm:pt modelId="{B3181922-95A6-4B33-8C9E-6E4192A7D168}" type="pres">
      <dgm:prSet presAssocID="{506D5BF8-3174-4507-B4E4-771058278B48}" presName="rootText" presStyleLbl="node2" presStyleIdx="1" presStyleCnt="3">
        <dgm:presLayoutVars>
          <dgm:chPref val="3"/>
        </dgm:presLayoutVars>
      </dgm:prSet>
      <dgm:spPr/>
    </dgm:pt>
    <dgm:pt modelId="{C06ABFBB-58E4-4B9F-B9E5-603EC26078DE}" type="pres">
      <dgm:prSet presAssocID="{506D5BF8-3174-4507-B4E4-771058278B48}" presName="rootConnector" presStyleLbl="node2" presStyleIdx="1" presStyleCnt="3"/>
      <dgm:spPr/>
    </dgm:pt>
    <dgm:pt modelId="{2698B8A1-F28C-4169-BBFD-AB9382708B4E}" type="pres">
      <dgm:prSet presAssocID="{506D5BF8-3174-4507-B4E4-771058278B48}" presName="hierChild4" presStyleCnt="0"/>
      <dgm:spPr/>
    </dgm:pt>
    <dgm:pt modelId="{CC6A8078-8768-47A1-B75E-41311C017761}" type="pres">
      <dgm:prSet presAssocID="{506D5BF8-3174-4507-B4E4-771058278B48}" presName="hierChild5" presStyleCnt="0"/>
      <dgm:spPr/>
    </dgm:pt>
    <dgm:pt modelId="{9EBD3FEC-0153-4E9F-9EB9-4A1499248711}" type="pres">
      <dgm:prSet presAssocID="{47313B03-0D68-4016-B643-723909B2AB1B}" presName="Name37" presStyleLbl="parChTrans1D2" presStyleIdx="2" presStyleCnt="3"/>
      <dgm:spPr/>
    </dgm:pt>
    <dgm:pt modelId="{C2BAC056-0D9D-4B07-896B-885FF69733D0}" type="pres">
      <dgm:prSet presAssocID="{0F24B980-DD51-4ABC-AAF0-C33B612AD8BC}" presName="hierRoot2" presStyleCnt="0">
        <dgm:presLayoutVars>
          <dgm:hierBranch val="init"/>
        </dgm:presLayoutVars>
      </dgm:prSet>
      <dgm:spPr/>
    </dgm:pt>
    <dgm:pt modelId="{D4520575-F47A-4629-807A-58EE89313A5B}" type="pres">
      <dgm:prSet presAssocID="{0F24B980-DD51-4ABC-AAF0-C33B612AD8BC}" presName="rootComposite" presStyleCnt="0"/>
      <dgm:spPr/>
    </dgm:pt>
    <dgm:pt modelId="{C7095780-37EA-4550-BEA8-14063785D666}" type="pres">
      <dgm:prSet presAssocID="{0F24B980-DD51-4ABC-AAF0-C33B612AD8BC}" presName="rootText" presStyleLbl="node2" presStyleIdx="2" presStyleCnt="3">
        <dgm:presLayoutVars>
          <dgm:chPref val="3"/>
        </dgm:presLayoutVars>
      </dgm:prSet>
      <dgm:spPr/>
    </dgm:pt>
    <dgm:pt modelId="{B6390841-4A20-46C0-B08C-2A611FA376DD}" type="pres">
      <dgm:prSet presAssocID="{0F24B980-DD51-4ABC-AAF0-C33B612AD8BC}" presName="rootConnector" presStyleLbl="node2" presStyleIdx="2" presStyleCnt="3"/>
      <dgm:spPr/>
    </dgm:pt>
    <dgm:pt modelId="{E4F9B3A6-75A4-42F5-B912-1030F3574EEE}" type="pres">
      <dgm:prSet presAssocID="{0F24B980-DD51-4ABC-AAF0-C33B612AD8BC}" presName="hierChild4" presStyleCnt="0"/>
      <dgm:spPr/>
    </dgm:pt>
    <dgm:pt modelId="{2D13640C-A14C-4E7C-8EC5-4B9072F67FD1}" type="pres">
      <dgm:prSet presAssocID="{0F24B980-DD51-4ABC-AAF0-C33B612AD8BC}" presName="hierChild5" presStyleCnt="0"/>
      <dgm:spPr/>
    </dgm:pt>
    <dgm:pt modelId="{AA0E5512-C2A1-4E1C-8D0C-658A605B3CC4}" type="pres">
      <dgm:prSet presAssocID="{8037E574-B6B7-450F-AD5C-CE20EF146B22}" presName="hierChild3" presStyleCnt="0"/>
      <dgm:spPr/>
    </dgm:pt>
  </dgm:ptLst>
  <dgm:cxnLst>
    <dgm:cxn modelId="{127A6006-E6C7-40F3-9546-51EB6EE770C5}" type="presOf" srcId="{0F24B980-DD51-4ABC-AAF0-C33B612AD8BC}" destId="{C7095780-37EA-4550-BEA8-14063785D666}" srcOrd="0" destOrd="0" presId="urn:microsoft.com/office/officeart/2005/8/layout/orgChart1"/>
    <dgm:cxn modelId="{1E871D07-08AF-4EA9-8BD0-6F80B6400E9D}" type="presOf" srcId="{39EA5315-A135-4DBF-85D1-351537F69C99}" destId="{F2FE4BAB-AE3C-40C0-B84B-5086F3FB5B7E}" srcOrd="1" destOrd="0" presId="urn:microsoft.com/office/officeart/2005/8/layout/orgChart1"/>
    <dgm:cxn modelId="{3136BA09-A9B2-4817-B30D-5395C28BA85F}" srcId="{8037E574-B6B7-450F-AD5C-CE20EF146B22}" destId="{506D5BF8-3174-4507-B4E4-771058278B48}" srcOrd="1" destOrd="0" parTransId="{D234BB82-3BDC-4E68-B26A-F27E72DD3718}" sibTransId="{583B2A55-2E97-4B90-9361-7DFA92E4328D}"/>
    <dgm:cxn modelId="{1FC21816-1CD9-45F7-B7FC-C385D17A31D5}" type="presOf" srcId="{39EA5315-A135-4DBF-85D1-351537F69C99}" destId="{04E987A8-C5E3-4E7C-A0B8-711E3A9C57E3}" srcOrd="0" destOrd="0" presId="urn:microsoft.com/office/officeart/2005/8/layout/orgChart1"/>
    <dgm:cxn modelId="{D28C811E-310E-4B52-B778-0BB7006D1FF8}" type="presOf" srcId="{506D5BF8-3174-4507-B4E4-771058278B48}" destId="{B3181922-95A6-4B33-8C9E-6E4192A7D168}" srcOrd="0" destOrd="0" presId="urn:microsoft.com/office/officeart/2005/8/layout/orgChart1"/>
    <dgm:cxn modelId="{A9CF3D5C-7CD9-4F71-BC84-0F29F5AF21B1}" type="presOf" srcId="{47313B03-0D68-4016-B643-723909B2AB1B}" destId="{9EBD3FEC-0153-4E9F-9EB9-4A1499248711}" srcOrd="0" destOrd="0" presId="urn:microsoft.com/office/officeart/2005/8/layout/orgChart1"/>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F55598AC-3ED1-4698-BEEB-F1772BBC52B7}" srcId="{8037E574-B6B7-450F-AD5C-CE20EF146B22}" destId="{39EA5315-A135-4DBF-85D1-351537F69C99}" srcOrd="0" destOrd="0" parTransId="{18C25AB4-AD94-40BE-8C90-C9FC13E7349A}" sibTransId="{C0B1CB4F-8CA0-4FF6-B3AF-AE62888BF562}"/>
    <dgm:cxn modelId="{C1FCE4B5-A601-4EC4-974B-A99CB847031B}" type="presOf" srcId="{9D2FA75F-7325-4E59-A22E-1A14BB04E145}" destId="{CAA46045-B95F-4907-AD94-22F30AC0891F}" srcOrd="0" destOrd="0" presId="urn:microsoft.com/office/officeart/2005/8/layout/orgChart1"/>
    <dgm:cxn modelId="{C83E00B9-8C3E-4E3D-B642-5BCFA1CCC1AA}" type="presOf" srcId="{0F24B980-DD51-4ABC-AAF0-C33B612AD8BC}" destId="{B6390841-4A20-46C0-B08C-2A611FA376DD}" srcOrd="1" destOrd="0" presId="urn:microsoft.com/office/officeart/2005/8/layout/orgChart1"/>
    <dgm:cxn modelId="{5B4B72DB-B5C3-4DDA-86A0-FD61744F805F}" type="presOf" srcId="{18C25AB4-AD94-40BE-8C90-C9FC13E7349A}" destId="{4EEF8F54-B088-4287-8334-E6695ECCCC06}"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FEF696EB-5DAB-4C47-9D2F-65684419055A}" type="presOf" srcId="{D234BB82-3BDC-4E68-B26A-F27E72DD3718}" destId="{44604A11-77B4-400D-8114-BC4040983DA7}" srcOrd="0" destOrd="0" presId="urn:microsoft.com/office/officeart/2005/8/layout/orgChart1"/>
    <dgm:cxn modelId="{E17D04F0-4007-406E-AE6D-90FC4A62307E}" type="presOf" srcId="{506D5BF8-3174-4507-B4E4-771058278B48}" destId="{C06ABFBB-58E4-4B9F-B9E5-603EC26078DE}" srcOrd="1" destOrd="0" presId="urn:microsoft.com/office/officeart/2005/8/layout/orgChart1"/>
    <dgm:cxn modelId="{86DD3DF9-D8DE-4B70-8D2C-0F1992459A28}" srcId="{8037E574-B6B7-450F-AD5C-CE20EF146B22}" destId="{0F24B980-DD51-4ABC-AAF0-C33B612AD8BC}" srcOrd="2" destOrd="0" parTransId="{47313B03-0D68-4016-B643-723909B2AB1B}" sibTransId="{2AA3A25E-03A4-499A-B8D0-63FC87A46EC3}"/>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4C2FEBB9-8784-4C9B-BCDC-F31D23EBBC58}" type="presParOf" srcId="{A737E792-49B0-414D-AB38-EB125E32B29E}" destId="{4EEF8F54-B088-4287-8334-E6695ECCCC06}" srcOrd="0" destOrd="0" presId="urn:microsoft.com/office/officeart/2005/8/layout/orgChart1"/>
    <dgm:cxn modelId="{1BEABF7C-C83B-45C6-9637-AA03175B0EDE}" type="presParOf" srcId="{A737E792-49B0-414D-AB38-EB125E32B29E}" destId="{1E0A683D-5A28-4ADD-9560-15AC1D71321E}" srcOrd="1" destOrd="0" presId="urn:microsoft.com/office/officeart/2005/8/layout/orgChart1"/>
    <dgm:cxn modelId="{FB40E78C-3A62-4702-B1FC-183500093A83}" type="presParOf" srcId="{1E0A683D-5A28-4ADD-9560-15AC1D71321E}" destId="{F0826AFA-DE02-4E17-9C36-A0F57B04454C}" srcOrd="0" destOrd="0" presId="urn:microsoft.com/office/officeart/2005/8/layout/orgChart1"/>
    <dgm:cxn modelId="{4E1A910B-4CC8-4816-8704-AB0355CF59E7}" type="presParOf" srcId="{F0826AFA-DE02-4E17-9C36-A0F57B04454C}" destId="{04E987A8-C5E3-4E7C-A0B8-711E3A9C57E3}" srcOrd="0" destOrd="0" presId="urn:microsoft.com/office/officeart/2005/8/layout/orgChart1"/>
    <dgm:cxn modelId="{F484B6EF-EBDD-431F-B287-A0A9B5CC3676}" type="presParOf" srcId="{F0826AFA-DE02-4E17-9C36-A0F57B04454C}" destId="{F2FE4BAB-AE3C-40C0-B84B-5086F3FB5B7E}" srcOrd="1" destOrd="0" presId="urn:microsoft.com/office/officeart/2005/8/layout/orgChart1"/>
    <dgm:cxn modelId="{8DDB5565-1474-4E42-9ECB-34FD3F22DF97}" type="presParOf" srcId="{1E0A683D-5A28-4ADD-9560-15AC1D71321E}" destId="{776056E8-17F0-499B-8E4D-F12E7A6D671F}" srcOrd="1" destOrd="0" presId="urn:microsoft.com/office/officeart/2005/8/layout/orgChart1"/>
    <dgm:cxn modelId="{0B7601B0-1443-45C1-8A97-B03B8E87AE09}" type="presParOf" srcId="{1E0A683D-5A28-4ADD-9560-15AC1D71321E}" destId="{E67BB059-3CF4-4E81-8DBD-37CECDB7D618}" srcOrd="2" destOrd="0" presId="urn:microsoft.com/office/officeart/2005/8/layout/orgChart1"/>
    <dgm:cxn modelId="{4D98E69D-3C96-4247-9C07-CDD5C9B35AA5}" type="presParOf" srcId="{A737E792-49B0-414D-AB38-EB125E32B29E}" destId="{44604A11-77B4-400D-8114-BC4040983DA7}" srcOrd="2" destOrd="0" presId="urn:microsoft.com/office/officeart/2005/8/layout/orgChart1"/>
    <dgm:cxn modelId="{181766C5-70B1-413A-B34F-872324E00485}" type="presParOf" srcId="{A737E792-49B0-414D-AB38-EB125E32B29E}" destId="{A6C55263-E565-4DA9-83C8-4675D32C1B29}" srcOrd="3" destOrd="0" presId="urn:microsoft.com/office/officeart/2005/8/layout/orgChart1"/>
    <dgm:cxn modelId="{1725A98F-0953-4B1C-948E-C9BD471AA9C7}" type="presParOf" srcId="{A6C55263-E565-4DA9-83C8-4675D32C1B29}" destId="{78913FA8-088C-411F-A7E4-73C21B291268}" srcOrd="0" destOrd="0" presId="urn:microsoft.com/office/officeart/2005/8/layout/orgChart1"/>
    <dgm:cxn modelId="{246748B5-6D59-4222-9469-D569B38B31D6}" type="presParOf" srcId="{78913FA8-088C-411F-A7E4-73C21B291268}" destId="{B3181922-95A6-4B33-8C9E-6E4192A7D168}" srcOrd="0" destOrd="0" presId="urn:microsoft.com/office/officeart/2005/8/layout/orgChart1"/>
    <dgm:cxn modelId="{26CF704B-F0FC-40AB-B096-FEE652390965}" type="presParOf" srcId="{78913FA8-088C-411F-A7E4-73C21B291268}" destId="{C06ABFBB-58E4-4B9F-B9E5-603EC26078DE}" srcOrd="1" destOrd="0" presId="urn:microsoft.com/office/officeart/2005/8/layout/orgChart1"/>
    <dgm:cxn modelId="{AB662AEC-261C-4A77-AD32-31E740493ABD}" type="presParOf" srcId="{A6C55263-E565-4DA9-83C8-4675D32C1B29}" destId="{2698B8A1-F28C-4169-BBFD-AB9382708B4E}" srcOrd="1" destOrd="0" presId="urn:microsoft.com/office/officeart/2005/8/layout/orgChart1"/>
    <dgm:cxn modelId="{D386A46F-F15C-4F45-9C20-BAEDEE7FDBDE}" type="presParOf" srcId="{A6C55263-E565-4DA9-83C8-4675D32C1B29}" destId="{CC6A8078-8768-47A1-B75E-41311C017761}" srcOrd="2" destOrd="0" presId="urn:microsoft.com/office/officeart/2005/8/layout/orgChart1"/>
    <dgm:cxn modelId="{D1D0DF54-316D-4BC8-9D83-DFE8B68A869B}" type="presParOf" srcId="{A737E792-49B0-414D-AB38-EB125E32B29E}" destId="{9EBD3FEC-0153-4E9F-9EB9-4A1499248711}" srcOrd="4" destOrd="0" presId="urn:microsoft.com/office/officeart/2005/8/layout/orgChart1"/>
    <dgm:cxn modelId="{588881B6-38CB-4A2C-B58E-A6AD54CB33C0}" type="presParOf" srcId="{A737E792-49B0-414D-AB38-EB125E32B29E}" destId="{C2BAC056-0D9D-4B07-896B-885FF69733D0}" srcOrd="5" destOrd="0" presId="urn:microsoft.com/office/officeart/2005/8/layout/orgChart1"/>
    <dgm:cxn modelId="{0C274DF5-7531-4F91-98C1-BEC54F28E8F2}" type="presParOf" srcId="{C2BAC056-0D9D-4B07-896B-885FF69733D0}" destId="{D4520575-F47A-4629-807A-58EE89313A5B}" srcOrd="0" destOrd="0" presId="urn:microsoft.com/office/officeart/2005/8/layout/orgChart1"/>
    <dgm:cxn modelId="{36E1008D-26C8-4706-981F-27CA7669AFC2}" type="presParOf" srcId="{D4520575-F47A-4629-807A-58EE89313A5B}" destId="{C7095780-37EA-4550-BEA8-14063785D666}" srcOrd="0" destOrd="0" presId="urn:microsoft.com/office/officeart/2005/8/layout/orgChart1"/>
    <dgm:cxn modelId="{B381DB09-FC56-4ED2-BA3E-AAD056E27D16}" type="presParOf" srcId="{D4520575-F47A-4629-807A-58EE89313A5B}" destId="{B6390841-4A20-46C0-B08C-2A611FA376DD}" srcOrd="1" destOrd="0" presId="urn:microsoft.com/office/officeart/2005/8/layout/orgChart1"/>
    <dgm:cxn modelId="{9898A813-2C2B-487C-8E29-8D4B944E8754}" type="presParOf" srcId="{C2BAC056-0D9D-4B07-896B-885FF69733D0}" destId="{E4F9B3A6-75A4-42F5-B912-1030F3574EEE}" srcOrd="1" destOrd="0" presId="urn:microsoft.com/office/officeart/2005/8/layout/orgChart1"/>
    <dgm:cxn modelId="{1BCE905E-B29D-4315-805A-B78F210AE006}" type="presParOf" srcId="{C2BAC056-0D9D-4B07-896B-885FF69733D0}" destId="{2D13640C-A14C-4E7C-8EC5-4B9072F67FD1}" srcOrd="2"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Rapport d’activité 2025</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Axe Labellisation</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Axe Promotion du label et soutien à la mise en place de circuits de commercialisation</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Rapport d’activité 2025</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Axe Participation au développement de l’agriculture biologique</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dgm:t>
        <a:bodyPr/>
        <a:lstStyle/>
        <a:p>
          <a:r>
            <a:rPr lang="fr-FR" noProof="0" dirty="0"/>
            <a:t>Rapport d’activité 2025</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2FA75F-7325-4E59-A22E-1A14BB04E14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fr-NC"/>
        </a:p>
      </dgm:t>
    </dgm:pt>
    <dgm:pt modelId="{8037E574-B6B7-450F-AD5C-CE20EF146B22}">
      <dgm:prSet phldrT="[Texte]" phldr="0"/>
      <dgm:spPr>
        <a:solidFill>
          <a:srgbClr val="E96A01"/>
        </a:solidFill>
      </dgm:spPr>
      <dgm:t>
        <a:bodyPr/>
        <a:lstStyle/>
        <a:p>
          <a:r>
            <a:rPr lang="fr-FR" noProof="0" dirty="0"/>
            <a:t>Rapport financier 2025</a:t>
          </a:r>
        </a:p>
      </dgm:t>
    </dgm:pt>
    <dgm:pt modelId="{CC6859C3-1CEB-4A66-A7E2-AFE5FA905861}" type="parTrans" cxnId="{C32A8260-0140-4EAE-8CCF-6B0120C9D9A9}">
      <dgm:prSet/>
      <dgm:spPr/>
      <dgm:t>
        <a:bodyPr/>
        <a:lstStyle/>
        <a:p>
          <a:endParaRPr lang="fr-NC"/>
        </a:p>
      </dgm:t>
    </dgm:pt>
    <dgm:pt modelId="{CE2FE68F-F413-48D0-8CCB-3F082FE76D9D}" type="sibTrans" cxnId="{C32A8260-0140-4EAE-8CCF-6B0120C9D9A9}">
      <dgm:prSet/>
      <dgm:spPr/>
      <dgm:t>
        <a:bodyPr/>
        <a:lstStyle/>
        <a:p>
          <a:endParaRPr lang="fr-NC"/>
        </a:p>
      </dgm:t>
    </dgm:pt>
    <dgm:pt modelId="{CAA46045-B95F-4907-AD94-22F30AC0891F}" type="pres">
      <dgm:prSet presAssocID="{9D2FA75F-7325-4E59-A22E-1A14BB04E145}" presName="hierChild1" presStyleCnt="0">
        <dgm:presLayoutVars>
          <dgm:orgChart val="1"/>
          <dgm:chPref val="1"/>
          <dgm:dir/>
          <dgm:animOne val="branch"/>
          <dgm:animLvl val="lvl"/>
          <dgm:resizeHandles/>
        </dgm:presLayoutVars>
      </dgm:prSet>
      <dgm:spPr/>
    </dgm:pt>
    <dgm:pt modelId="{B009E815-279D-4B7B-B392-268D5D35F56E}" type="pres">
      <dgm:prSet presAssocID="{8037E574-B6B7-450F-AD5C-CE20EF146B22}" presName="hierRoot1" presStyleCnt="0">
        <dgm:presLayoutVars>
          <dgm:hierBranch val="init"/>
        </dgm:presLayoutVars>
      </dgm:prSet>
      <dgm:spPr/>
    </dgm:pt>
    <dgm:pt modelId="{E4BF41DD-E3A8-460C-80A5-0DBEFEF64383}" type="pres">
      <dgm:prSet presAssocID="{8037E574-B6B7-450F-AD5C-CE20EF146B22}" presName="rootComposite1" presStyleCnt="0"/>
      <dgm:spPr/>
    </dgm:pt>
    <dgm:pt modelId="{BEDCE6AB-FF79-42F8-9B27-EAB5D4D73182}" type="pres">
      <dgm:prSet presAssocID="{8037E574-B6B7-450F-AD5C-CE20EF146B22}" presName="rootText1" presStyleLbl="node0" presStyleIdx="0" presStyleCnt="1">
        <dgm:presLayoutVars>
          <dgm:chPref val="3"/>
        </dgm:presLayoutVars>
      </dgm:prSet>
      <dgm:spPr/>
    </dgm:pt>
    <dgm:pt modelId="{26CBBA53-A979-42FB-889D-823ECA1B1E95}" type="pres">
      <dgm:prSet presAssocID="{8037E574-B6B7-450F-AD5C-CE20EF146B22}" presName="rootConnector1" presStyleLbl="node1" presStyleIdx="0" presStyleCnt="0"/>
      <dgm:spPr/>
    </dgm:pt>
    <dgm:pt modelId="{A737E792-49B0-414D-AB38-EB125E32B29E}" type="pres">
      <dgm:prSet presAssocID="{8037E574-B6B7-450F-AD5C-CE20EF146B22}" presName="hierChild2" presStyleCnt="0"/>
      <dgm:spPr/>
    </dgm:pt>
    <dgm:pt modelId="{AA0E5512-C2A1-4E1C-8D0C-658A605B3CC4}" type="pres">
      <dgm:prSet presAssocID="{8037E574-B6B7-450F-AD5C-CE20EF146B22}" presName="hierChild3" presStyleCnt="0"/>
      <dgm:spPr/>
    </dgm:pt>
  </dgm:ptLst>
  <dgm:cxnLst>
    <dgm:cxn modelId="{C32A8260-0140-4EAE-8CCF-6B0120C9D9A9}" srcId="{9D2FA75F-7325-4E59-A22E-1A14BB04E145}" destId="{8037E574-B6B7-450F-AD5C-CE20EF146B22}" srcOrd="0" destOrd="0" parTransId="{CC6859C3-1CEB-4A66-A7E2-AFE5FA905861}" sibTransId="{CE2FE68F-F413-48D0-8CCB-3F082FE76D9D}"/>
    <dgm:cxn modelId="{29E12FA8-09FE-4543-A70E-F4F838089888}" type="presOf" srcId="{8037E574-B6B7-450F-AD5C-CE20EF146B22}" destId="{BEDCE6AB-FF79-42F8-9B27-EAB5D4D73182}" srcOrd="0" destOrd="0" presId="urn:microsoft.com/office/officeart/2005/8/layout/orgChart1"/>
    <dgm:cxn modelId="{C1FCE4B5-A601-4EC4-974B-A99CB847031B}" type="presOf" srcId="{9D2FA75F-7325-4E59-A22E-1A14BB04E145}" destId="{CAA46045-B95F-4907-AD94-22F30AC0891F}" srcOrd="0" destOrd="0" presId="urn:microsoft.com/office/officeart/2005/8/layout/orgChart1"/>
    <dgm:cxn modelId="{2A147AE5-8568-4990-ADC9-57CD2DE54C36}" type="presOf" srcId="{8037E574-B6B7-450F-AD5C-CE20EF146B22}" destId="{26CBBA53-A979-42FB-889D-823ECA1B1E95}" srcOrd="1" destOrd="0" presId="urn:microsoft.com/office/officeart/2005/8/layout/orgChart1"/>
    <dgm:cxn modelId="{CE52AE93-A587-4A4D-A71A-DAB4AB89DF07}" type="presParOf" srcId="{CAA46045-B95F-4907-AD94-22F30AC0891F}" destId="{B009E815-279D-4B7B-B392-268D5D35F56E}" srcOrd="0" destOrd="0" presId="urn:microsoft.com/office/officeart/2005/8/layout/orgChart1"/>
    <dgm:cxn modelId="{7D69DF09-64E1-48A3-8F00-61D8CF8E4008}" type="presParOf" srcId="{B009E815-279D-4B7B-B392-268D5D35F56E}" destId="{E4BF41DD-E3A8-460C-80A5-0DBEFEF64383}" srcOrd="0" destOrd="0" presId="urn:microsoft.com/office/officeart/2005/8/layout/orgChart1"/>
    <dgm:cxn modelId="{18C1FABE-C068-4405-BFD7-DF240791A6F2}" type="presParOf" srcId="{E4BF41DD-E3A8-460C-80A5-0DBEFEF64383}" destId="{BEDCE6AB-FF79-42F8-9B27-EAB5D4D73182}" srcOrd="0" destOrd="0" presId="urn:microsoft.com/office/officeart/2005/8/layout/orgChart1"/>
    <dgm:cxn modelId="{B13615FA-8DF3-4DCE-9A88-71077EF2CFFB}" type="presParOf" srcId="{E4BF41DD-E3A8-460C-80A5-0DBEFEF64383}" destId="{26CBBA53-A979-42FB-889D-823ECA1B1E95}" srcOrd="1" destOrd="0" presId="urn:microsoft.com/office/officeart/2005/8/layout/orgChart1"/>
    <dgm:cxn modelId="{CA3BF96E-F373-4F48-BB66-AED5871A8AB0}" type="presParOf" srcId="{B009E815-279D-4B7B-B392-268D5D35F56E}" destId="{A737E792-49B0-414D-AB38-EB125E32B29E}" srcOrd="1" destOrd="0" presId="urn:microsoft.com/office/officeart/2005/8/layout/orgChart1"/>
    <dgm:cxn modelId="{ED620E8B-C4A6-45FA-A8C7-2BA240D5C9AC}" type="presParOf" srcId="{B009E815-279D-4B7B-B392-268D5D35F56E}" destId="{AA0E5512-C2A1-4E1C-8D0C-658A605B3CC4}"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434FB0-7F2E-452E-9A27-0C96C0F55948}">
      <dsp:nvSpPr>
        <dsp:cNvPr id="0" name=""/>
        <dsp:cNvSpPr/>
      </dsp:nvSpPr>
      <dsp:spPr>
        <a:xfrm>
          <a:off x="8996" y="2133349"/>
          <a:ext cx="2689001" cy="161340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noProof="0" dirty="0"/>
            <a:t>: </a:t>
          </a:r>
          <a:r>
            <a:rPr lang="fr-FR" sz="2000" u="sng" kern="1200" noProof="0" dirty="0">
              <a:solidFill>
                <a:schemeClr val="tx1"/>
              </a:solidFill>
            </a:rPr>
            <a:t>8h30-9h30</a:t>
          </a:r>
          <a:r>
            <a:rPr lang="fr-FR" sz="2000" u="none" kern="1200" noProof="0" dirty="0">
              <a:solidFill>
                <a:schemeClr val="tx1"/>
              </a:solidFill>
            </a:rPr>
            <a:t>: </a:t>
          </a:r>
          <a:r>
            <a:rPr lang="fr-FR" sz="2000" b="1" u="none" kern="1200" noProof="0" dirty="0">
              <a:solidFill>
                <a:schemeClr val="tx1"/>
              </a:solidFill>
            </a:rPr>
            <a:t>bilan 2025 et </a:t>
          </a:r>
          <a:r>
            <a:rPr lang="fr-FR" sz="2000" b="1" kern="1200" noProof="0" dirty="0">
              <a:solidFill>
                <a:schemeClr val="tx1"/>
              </a:solidFill>
            </a:rPr>
            <a:t>projections </a:t>
          </a:r>
          <a:r>
            <a:rPr lang="fr-FR" sz="2000" kern="1200" noProof="0" dirty="0">
              <a:solidFill>
                <a:schemeClr val="tx1"/>
              </a:solidFill>
            </a:rPr>
            <a:t>(AGO)</a:t>
          </a:r>
        </a:p>
      </dsp:txBody>
      <dsp:txXfrm>
        <a:off x="56251" y="2180604"/>
        <a:ext cx="2594491" cy="1518891"/>
      </dsp:txXfrm>
    </dsp:sp>
    <dsp:sp modelId="{7D56AEA7-3697-46B5-8FC1-C56CEF12C10A}">
      <dsp:nvSpPr>
        <dsp:cNvPr id="0" name=""/>
        <dsp:cNvSpPr/>
      </dsp:nvSpPr>
      <dsp:spPr>
        <a:xfrm>
          <a:off x="2966898" y="2606613"/>
          <a:ext cx="570068" cy="666872"/>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noProof="0" dirty="0"/>
        </a:p>
      </dsp:txBody>
      <dsp:txXfrm>
        <a:off x="2966898" y="2739987"/>
        <a:ext cx="399048" cy="400124"/>
      </dsp:txXfrm>
    </dsp:sp>
    <dsp:sp modelId="{5300EE4A-3B0E-4793-B8BD-525EB532C209}">
      <dsp:nvSpPr>
        <dsp:cNvPr id="0" name=""/>
        <dsp:cNvSpPr/>
      </dsp:nvSpPr>
      <dsp:spPr>
        <a:xfrm>
          <a:off x="3773599" y="2133349"/>
          <a:ext cx="2689001" cy="161340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u="sng" kern="1200" noProof="0" dirty="0">
              <a:solidFill>
                <a:schemeClr val="tx1"/>
              </a:solidFill>
            </a:rPr>
            <a:t>9h30-10h30</a:t>
          </a:r>
          <a:r>
            <a:rPr lang="fr-FR" sz="2000" kern="1200" noProof="0" dirty="0">
              <a:solidFill>
                <a:schemeClr val="tx1"/>
              </a:solidFill>
            </a:rPr>
            <a:t> : </a:t>
          </a:r>
          <a:r>
            <a:rPr lang="fr-FR" sz="2000" b="1" kern="1200" noProof="0" dirty="0">
              <a:solidFill>
                <a:schemeClr val="tx1"/>
              </a:solidFill>
            </a:rPr>
            <a:t>proposition de modifications de la Charte des valeurs et des Statuts </a:t>
          </a:r>
          <a:r>
            <a:rPr lang="fr-FR" sz="2000" kern="1200" noProof="0" dirty="0">
              <a:solidFill>
                <a:schemeClr val="tx1"/>
              </a:solidFill>
            </a:rPr>
            <a:t>(AGE)</a:t>
          </a:r>
          <a:endParaRPr lang="fr-FR" sz="2000" kern="1200" noProof="0" dirty="0"/>
        </a:p>
      </dsp:txBody>
      <dsp:txXfrm>
        <a:off x="3820854" y="2180604"/>
        <a:ext cx="2594491" cy="1518891"/>
      </dsp:txXfrm>
    </dsp:sp>
    <dsp:sp modelId="{53CBF1A8-87FB-43B0-8F1C-33ED964EC91D}">
      <dsp:nvSpPr>
        <dsp:cNvPr id="0" name=""/>
        <dsp:cNvSpPr/>
      </dsp:nvSpPr>
      <dsp:spPr>
        <a:xfrm>
          <a:off x="6731501" y="2606613"/>
          <a:ext cx="570068" cy="666872"/>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fr-FR" sz="1600" kern="1200" noProof="0" dirty="0"/>
        </a:p>
      </dsp:txBody>
      <dsp:txXfrm>
        <a:off x="6731501" y="2739987"/>
        <a:ext cx="399048" cy="400124"/>
      </dsp:txXfrm>
    </dsp:sp>
    <dsp:sp modelId="{305799CF-B24C-4030-B9EE-D3DCD4885666}">
      <dsp:nvSpPr>
        <dsp:cNvPr id="0" name=""/>
        <dsp:cNvSpPr/>
      </dsp:nvSpPr>
      <dsp:spPr>
        <a:xfrm>
          <a:off x="7538201" y="2133349"/>
          <a:ext cx="2689001" cy="1613401"/>
        </a:xfrm>
        <a:prstGeom prst="roundRect">
          <a:avLst>
            <a:gd name="adj" fmla="val 10000"/>
          </a:avLst>
        </a:prstGeom>
        <a:solidFill>
          <a:schemeClr val="bg1"/>
        </a:solidFill>
        <a:ln w="254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u="sng" kern="1200" noProof="0" dirty="0">
              <a:solidFill>
                <a:schemeClr val="tx1"/>
              </a:solidFill>
            </a:rPr>
            <a:t>10h30-11h30 </a:t>
          </a:r>
          <a:r>
            <a:rPr lang="fr-FR" sz="2000" kern="1200" noProof="0" dirty="0">
              <a:solidFill>
                <a:schemeClr val="tx1"/>
              </a:solidFill>
            </a:rPr>
            <a:t>: </a:t>
          </a:r>
          <a:r>
            <a:rPr lang="fr-FR" sz="2000" b="1" kern="1200" noProof="0" dirty="0">
              <a:solidFill>
                <a:schemeClr val="tx1"/>
              </a:solidFill>
            </a:rPr>
            <a:t>candidatures au Conseil d’Administration et élection </a:t>
          </a:r>
          <a:r>
            <a:rPr lang="fr-FR" sz="2000" b="0" kern="1200" noProof="0" dirty="0">
              <a:solidFill>
                <a:schemeClr val="tx1"/>
              </a:solidFill>
            </a:rPr>
            <a:t>(AGO)</a:t>
          </a:r>
        </a:p>
      </dsp:txBody>
      <dsp:txXfrm>
        <a:off x="7585456" y="2180604"/>
        <a:ext cx="2594491" cy="15188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502" y="619360"/>
          <a:ext cx="2059113" cy="1029556"/>
        </a:xfrm>
        <a:prstGeom prst="rect">
          <a:avLst/>
        </a:prstGeom>
        <a:solidFill>
          <a:srgbClr val="E96A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fr-FR" sz="3000" kern="1200" noProof="0" dirty="0"/>
            <a:t>Rapport financier</a:t>
          </a:r>
        </a:p>
      </dsp:txBody>
      <dsp:txXfrm>
        <a:off x="502" y="619360"/>
        <a:ext cx="2059113" cy="10295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DD67F-CA0B-4710-8CA4-07003E1F3EEB}">
      <dsp:nvSpPr>
        <dsp:cNvPr id="0" name=""/>
        <dsp:cNvSpPr/>
      </dsp:nvSpPr>
      <dsp:spPr>
        <a:xfrm>
          <a:off x="3180323" y="1379592"/>
          <a:ext cx="1767352" cy="176756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B688F3B-FFC6-4715-9FCA-2AC9F0025A1D}">
      <dsp:nvSpPr>
        <dsp:cNvPr id="0" name=""/>
        <dsp:cNvSpPr/>
      </dsp:nvSpPr>
      <dsp:spPr>
        <a:xfrm>
          <a:off x="3051454" y="0"/>
          <a:ext cx="2025091" cy="108373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Engagement</a:t>
          </a:r>
        </a:p>
      </dsp:txBody>
      <dsp:txXfrm>
        <a:off x="3051454" y="0"/>
        <a:ext cx="2025091" cy="1083733"/>
      </dsp:txXfrm>
    </dsp:sp>
    <dsp:sp modelId="{BA98BEA4-F2B8-467F-BB48-5599B07D862A}">
      <dsp:nvSpPr>
        <dsp:cNvPr id="0" name=""/>
        <dsp:cNvSpPr/>
      </dsp:nvSpPr>
      <dsp:spPr>
        <a:xfrm>
          <a:off x="3698747" y="1628851"/>
          <a:ext cx="1767352" cy="1767569"/>
        </a:xfrm>
        <a:prstGeom prst="ellipse">
          <a:avLst/>
        </a:prstGeom>
        <a:solidFill>
          <a:schemeClr val="accent4">
            <a:alpha val="50000"/>
            <a:hueOff val="1633482"/>
            <a:satOff val="-6796"/>
            <a:lumOff val="16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01DEFC8-06D0-4C07-86CE-43EDB19EA496}">
      <dsp:nvSpPr>
        <dsp:cNvPr id="0" name=""/>
        <dsp:cNvSpPr/>
      </dsp:nvSpPr>
      <dsp:spPr>
        <a:xfrm>
          <a:off x="5684073" y="1029546"/>
          <a:ext cx="1914631" cy="11921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Partage</a:t>
          </a:r>
        </a:p>
      </dsp:txBody>
      <dsp:txXfrm>
        <a:off x="5684073" y="1029546"/>
        <a:ext cx="1914631" cy="1192106"/>
      </dsp:txXfrm>
    </dsp:sp>
    <dsp:sp modelId="{472C1A64-8BE1-483D-87D4-7F0267E91162}">
      <dsp:nvSpPr>
        <dsp:cNvPr id="0" name=""/>
        <dsp:cNvSpPr/>
      </dsp:nvSpPr>
      <dsp:spPr>
        <a:xfrm>
          <a:off x="3826143" y="2189683"/>
          <a:ext cx="1767352" cy="1767569"/>
        </a:xfrm>
        <a:prstGeom prst="ellipse">
          <a:avLst/>
        </a:prstGeom>
        <a:solidFill>
          <a:schemeClr val="accent4">
            <a:alpha val="50000"/>
            <a:hueOff val="3266964"/>
            <a:satOff val="-13592"/>
            <a:lumOff val="32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06EE24D-4984-4F25-B113-42E42CB134E6}">
      <dsp:nvSpPr>
        <dsp:cNvPr id="0" name=""/>
        <dsp:cNvSpPr/>
      </dsp:nvSpPr>
      <dsp:spPr>
        <a:xfrm>
          <a:off x="5868172" y="2546773"/>
          <a:ext cx="1877811" cy="127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Respect</a:t>
          </a:r>
        </a:p>
      </dsp:txBody>
      <dsp:txXfrm>
        <a:off x="5868172" y="2546773"/>
        <a:ext cx="1877811" cy="1273386"/>
      </dsp:txXfrm>
    </dsp:sp>
    <dsp:sp modelId="{789235D5-7303-4DA7-BDC7-FDD0D1AB99F1}">
      <dsp:nvSpPr>
        <dsp:cNvPr id="0" name=""/>
        <dsp:cNvSpPr/>
      </dsp:nvSpPr>
      <dsp:spPr>
        <a:xfrm>
          <a:off x="3467518" y="2639432"/>
          <a:ext cx="1767352" cy="1767569"/>
        </a:xfrm>
        <a:prstGeom prst="ellipse">
          <a:avLst/>
        </a:prstGeom>
        <a:solidFill>
          <a:schemeClr val="accent4">
            <a:alpha val="50000"/>
            <a:hueOff val="4900445"/>
            <a:satOff val="-20388"/>
            <a:lumOff val="4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E49D3D8-DC80-4783-BFF7-3C0F855D7457}">
      <dsp:nvSpPr>
        <dsp:cNvPr id="0" name=""/>
        <dsp:cNvSpPr/>
      </dsp:nvSpPr>
      <dsp:spPr>
        <a:xfrm>
          <a:off x="5058135" y="4253653"/>
          <a:ext cx="2025091" cy="11650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Transparence</a:t>
          </a:r>
        </a:p>
      </dsp:txBody>
      <dsp:txXfrm>
        <a:off x="5058135" y="4253653"/>
        <a:ext cx="2025091" cy="1165013"/>
      </dsp:txXfrm>
    </dsp:sp>
    <dsp:sp modelId="{211B7677-BE02-4EDA-8830-4924B847F5A5}">
      <dsp:nvSpPr>
        <dsp:cNvPr id="0" name=""/>
        <dsp:cNvSpPr/>
      </dsp:nvSpPr>
      <dsp:spPr>
        <a:xfrm>
          <a:off x="2893129" y="2639432"/>
          <a:ext cx="1767352" cy="1767569"/>
        </a:xfrm>
        <a:prstGeom prst="ellipse">
          <a:avLst/>
        </a:prstGeom>
        <a:solidFill>
          <a:schemeClr val="accent4">
            <a:alpha val="50000"/>
            <a:hueOff val="6533927"/>
            <a:satOff val="-27185"/>
            <a:lumOff val="6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4650EE6-DCC8-4D5C-B5B3-EF6480A6A614}">
      <dsp:nvSpPr>
        <dsp:cNvPr id="0" name=""/>
        <dsp:cNvSpPr/>
      </dsp:nvSpPr>
      <dsp:spPr>
        <a:xfrm>
          <a:off x="1044772" y="4253653"/>
          <a:ext cx="2025091" cy="11650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Equité</a:t>
          </a:r>
        </a:p>
      </dsp:txBody>
      <dsp:txXfrm>
        <a:off x="1044772" y="4253653"/>
        <a:ext cx="2025091" cy="1165013"/>
      </dsp:txXfrm>
    </dsp:sp>
    <dsp:sp modelId="{A738AEA8-9515-4A05-9B0C-31005915B743}">
      <dsp:nvSpPr>
        <dsp:cNvPr id="0" name=""/>
        <dsp:cNvSpPr/>
      </dsp:nvSpPr>
      <dsp:spPr>
        <a:xfrm>
          <a:off x="2534503" y="2189683"/>
          <a:ext cx="1767352" cy="1767569"/>
        </a:xfrm>
        <a:prstGeom prst="ellipse">
          <a:avLst/>
        </a:prstGeom>
        <a:solidFill>
          <a:schemeClr val="accent4">
            <a:alpha val="50000"/>
            <a:hueOff val="8167408"/>
            <a:satOff val="-33981"/>
            <a:lumOff val="80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890BF89-B246-447A-80BD-FF3CBCBFA0A1}">
      <dsp:nvSpPr>
        <dsp:cNvPr id="0" name=""/>
        <dsp:cNvSpPr/>
      </dsp:nvSpPr>
      <dsp:spPr>
        <a:xfrm>
          <a:off x="382015" y="2546773"/>
          <a:ext cx="1877811" cy="127338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Qualité</a:t>
          </a:r>
        </a:p>
      </dsp:txBody>
      <dsp:txXfrm>
        <a:off x="382015" y="2546773"/>
        <a:ext cx="1877811" cy="1273386"/>
      </dsp:txXfrm>
    </dsp:sp>
    <dsp:sp modelId="{F86BE5A5-D213-4613-8087-E03E2908B8C8}">
      <dsp:nvSpPr>
        <dsp:cNvPr id="0" name=""/>
        <dsp:cNvSpPr/>
      </dsp:nvSpPr>
      <dsp:spPr>
        <a:xfrm>
          <a:off x="2661900" y="1628851"/>
          <a:ext cx="1767352" cy="1767569"/>
        </a:xfrm>
        <a:prstGeom prst="ellipse">
          <a:avLst/>
        </a:prstGeom>
        <a:solidFill>
          <a:schemeClr val="accent4">
            <a:alpha val="50000"/>
            <a:hueOff val="9800891"/>
            <a:satOff val="-40777"/>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4D435A7-38E5-4C31-B085-A553B980F9A3}">
      <dsp:nvSpPr>
        <dsp:cNvPr id="0" name=""/>
        <dsp:cNvSpPr/>
      </dsp:nvSpPr>
      <dsp:spPr>
        <a:xfrm>
          <a:off x="529295" y="1029546"/>
          <a:ext cx="1914631" cy="11921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fr-FR" sz="2600" kern="1200" dirty="0"/>
            <a:t>Solidarité</a:t>
          </a:r>
        </a:p>
      </dsp:txBody>
      <dsp:txXfrm>
        <a:off x="529295" y="1029546"/>
        <a:ext cx="1914631" cy="1192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D3FEC-0153-4E9F-9EB9-4A1499248711}">
      <dsp:nvSpPr>
        <dsp:cNvPr id="0" name=""/>
        <dsp:cNvSpPr/>
      </dsp:nvSpPr>
      <dsp:spPr>
        <a:xfrm>
          <a:off x="4283024" y="2488172"/>
          <a:ext cx="3030270" cy="525914"/>
        </a:xfrm>
        <a:custGeom>
          <a:avLst/>
          <a:gdLst/>
          <a:ahLst/>
          <a:cxnLst/>
          <a:rect l="0" t="0" r="0" b="0"/>
          <a:pathLst>
            <a:path>
              <a:moveTo>
                <a:pt x="0" y="0"/>
              </a:moveTo>
              <a:lnTo>
                <a:pt x="0" y="262957"/>
              </a:lnTo>
              <a:lnTo>
                <a:pt x="3030270" y="262957"/>
              </a:lnTo>
              <a:lnTo>
                <a:pt x="3030270" y="5259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604A11-77B4-400D-8114-BC4040983DA7}">
      <dsp:nvSpPr>
        <dsp:cNvPr id="0" name=""/>
        <dsp:cNvSpPr/>
      </dsp:nvSpPr>
      <dsp:spPr>
        <a:xfrm>
          <a:off x="4237304" y="2488172"/>
          <a:ext cx="91440" cy="525914"/>
        </a:xfrm>
        <a:custGeom>
          <a:avLst/>
          <a:gdLst/>
          <a:ahLst/>
          <a:cxnLst/>
          <a:rect l="0" t="0" r="0" b="0"/>
          <a:pathLst>
            <a:path>
              <a:moveTo>
                <a:pt x="45720" y="0"/>
              </a:moveTo>
              <a:lnTo>
                <a:pt x="45720" y="5259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EF8F54-B088-4287-8334-E6695ECCCC06}">
      <dsp:nvSpPr>
        <dsp:cNvPr id="0" name=""/>
        <dsp:cNvSpPr/>
      </dsp:nvSpPr>
      <dsp:spPr>
        <a:xfrm>
          <a:off x="1252753" y="2488172"/>
          <a:ext cx="3030270" cy="525914"/>
        </a:xfrm>
        <a:custGeom>
          <a:avLst/>
          <a:gdLst/>
          <a:ahLst/>
          <a:cxnLst/>
          <a:rect l="0" t="0" r="0" b="0"/>
          <a:pathLst>
            <a:path>
              <a:moveTo>
                <a:pt x="3030270" y="0"/>
              </a:moveTo>
              <a:lnTo>
                <a:pt x="3030270" y="262957"/>
              </a:lnTo>
              <a:lnTo>
                <a:pt x="0" y="262957"/>
              </a:lnTo>
              <a:lnTo>
                <a:pt x="0" y="5259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DCE6AB-FF79-42F8-9B27-EAB5D4D73182}">
      <dsp:nvSpPr>
        <dsp:cNvPr id="0" name=""/>
        <dsp:cNvSpPr/>
      </dsp:nvSpPr>
      <dsp:spPr>
        <a:xfrm>
          <a:off x="3030845" y="1235994"/>
          <a:ext cx="2504356" cy="1252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noProof="0" dirty="0"/>
            <a:t>Missions Bio </a:t>
          </a:r>
          <a:r>
            <a:rPr lang="fr-FR" sz="2000" kern="1200" noProof="0" dirty="0" err="1"/>
            <a:t>Calédonia</a:t>
          </a:r>
          <a:endParaRPr lang="fr-FR" sz="2000" kern="1200" noProof="0" dirty="0"/>
        </a:p>
      </dsp:txBody>
      <dsp:txXfrm>
        <a:off x="3030845" y="1235994"/>
        <a:ext cx="2504356" cy="1252178"/>
      </dsp:txXfrm>
    </dsp:sp>
    <dsp:sp modelId="{04E987A8-C5E3-4E7C-A0B8-711E3A9C57E3}">
      <dsp:nvSpPr>
        <dsp:cNvPr id="0" name=""/>
        <dsp:cNvSpPr/>
      </dsp:nvSpPr>
      <dsp:spPr>
        <a:xfrm>
          <a:off x="575" y="3014086"/>
          <a:ext cx="2504356" cy="1252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noProof="0" dirty="0"/>
            <a:t>Labellisation Bio </a:t>
          </a:r>
          <a:r>
            <a:rPr lang="fr-FR" sz="2000" kern="1200" noProof="0" dirty="0" err="1"/>
            <a:t>Pasifika</a:t>
          </a:r>
          <a:endParaRPr lang="fr-FR" sz="2000" kern="1200" noProof="0" dirty="0"/>
        </a:p>
      </dsp:txBody>
      <dsp:txXfrm>
        <a:off x="575" y="3014086"/>
        <a:ext cx="2504356" cy="1252178"/>
      </dsp:txXfrm>
    </dsp:sp>
    <dsp:sp modelId="{B3181922-95A6-4B33-8C9E-6E4192A7D168}">
      <dsp:nvSpPr>
        <dsp:cNvPr id="0" name=""/>
        <dsp:cNvSpPr/>
      </dsp:nvSpPr>
      <dsp:spPr>
        <a:xfrm>
          <a:off x="3030845" y="3014086"/>
          <a:ext cx="2504356" cy="1252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noProof="0" dirty="0"/>
            <a:t>Promotion du label et soutien à la mise en place de circuits de commercialisation</a:t>
          </a:r>
        </a:p>
      </dsp:txBody>
      <dsp:txXfrm>
        <a:off x="3030845" y="3014086"/>
        <a:ext cx="2504356" cy="1252178"/>
      </dsp:txXfrm>
    </dsp:sp>
    <dsp:sp modelId="{C7095780-37EA-4550-BEA8-14063785D666}">
      <dsp:nvSpPr>
        <dsp:cNvPr id="0" name=""/>
        <dsp:cNvSpPr/>
      </dsp:nvSpPr>
      <dsp:spPr>
        <a:xfrm>
          <a:off x="6061116" y="3014086"/>
          <a:ext cx="2504356" cy="12521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noProof="0" dirty="0"/>
            <a:t>Participation au développement de l’agriculture biologique</a:t>
          </a:r>
        </a:p>
      </dsp:txBody>
      <dsp:txXfrm>
        <a:off x="6061116" y="3014086"/>
        <a:ext cx="2504356" cy="1252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noProof="0" dirty="0"/>
            <a:t>Rapport d’activité 2025</a:t>
          </a:r>
        </a:p>
      </dsp:txBody>
      <dsp:txXfrm>
        <a:off x="251" y="309680"/>
        <a:ext cx="2059113" cy="10295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FR" sz="2800" kern="1200" noProof="0" dirty="0"/>
            <a:t>Axe Labellisation</a:t>
          </a:r>
        </a:p>
      </dsp:txBody>
      <dsp:txXfrm>
        <a:off x="251" y="309680"/>
        <a:ext cx="2059113" cy="10295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FR" sz="1500" kern="1200" noProof="0" dirty="0"/>
            <a:t>Axe Promotion du label et soutien à la mise en place de circuits de commercialisation</a:t>
          </a:r>
        </a:p>
      </dsp:txBody>
      <dsp:txXfrm>
        <a:off x="251" y="309680"/>
        <a:ext cx="2059113" cy="10295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noProof="0" dirty="0"/>
            <a:t>Rapport d’activité 2025</a:t>
          </a:r>
        </a:p>
      </dsp:txBody>
      <dsp:txXfrm>
        <a:off x="251" y="309680"/>
        <a:ext cx="2059113" cy="10295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noProof="0" dirty="0"/>
            <a:t>Axe Participation au développement de l’agriculture biologique</a:t>
          </a:r>
        </a:p>
      </dsp:txBody>
      <dsp:txXfrm>
        <a:off x="251" y="309680"/>
        <a:ext cx="2059113" cy="10295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noProof="0" dirty="0"/>
            <a:t>Rapport d’activité 2025</a:t>
          </a:r>
        </a:p>
      </dsp:txBody>
      <dsp:txXfrm>
        <a:off x="251" y="309680"/>
        <a:ext cx="2059113" cy="102955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CE6AB-FF79-42F8-9B27-EAB5D4D73182}">
      <dsp:nvSpPr>
        <dsp:cNvPr id="0" name=""/>
        <dsp:cNvSpPr/>
      </dsp:nvSpPr>
      <dsp:spPr>
        <a:xfrm>
          <a:off x="251" y="309680"/>
          <a:ext cx="2059113" cy="1029556"/>
        </a:xfrm>
        <a:prstGeom prst="rect">
          <a:avLst/>
        </a:prstGeom>
        <a:solidFill>
          <a:srgbClr val="E96A0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r-FR" sz="2500" kern="1200" noProof="0" dirty="0"/>
            <a:t>Rapport financier 2025</a:t>
          </a:r>
        </a:p>
      </dsp:txBody>
      <dsp:txXfrm>
        <a:off x="251" y="309680"/>
        <a:ext cx="2059113" cy="102955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EF098-C94A-9426-3A4B-0FAB65875D0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B89DBB-8776-2307-F223-ED44C9DD259D}"/>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7F69AEFE-7591-AFE1-8105-807B8B889C0E}"/>
              </a:ext>
            </a:extLst>
          </p:cNvPr>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189574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EF230-55A5-86FD-B2A0-0E7A280C75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AB5F583-4A71-BF1F-1CC7-573243305D5E}"/>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AA520509-3977-633E-2BDC-C1DCECFF7AF1}"/>
              </a:ext>
            </a:extLst>
          </p:cNvPr>
          <p:cNvSpPr>
            <a:spLocks noGrp="1"/>
          </p:cNvSpPr>
          <p:nvPr>
            <p:ph type="body" idx="1"/>
          </p:nvPr>
        </p:nvSpPr>
        <p:spPr/>
        <p:txBody>
          <a:bodyPr/>
          <a:lstStyle/>
          <a:p>
            <a:r>
              <a:rPr lang="fr-FR" dirty="0"/>
              <a:t>Née à </a:t>
            </a:r>
            <a:r>
              <a:rPr lang="fr-FR" dirty="0" err="1"/>
              <a:t>Gohapin</a:t>
            </a:r>
            <a:r>
              <a:rPr lang="fr-FR" dirty="0"/>
              <a:t> en 2020</a:t>
            </a:r>
          </a:p>
          <a:p>
            <a:r>
              <a:rPr lang="fr-FR" dirty="0"/>
              <a:t>Mail infos adhérents du 30/10:</a:t>
            </a:r>
          </a:p>
          <a:p>
            <a:endParaRPr lang="fr-FR" sz="1100" b="0" i="0" u="none" strike="noStrike" cap="none" dirty="0">
              <a:solidFill>
                <a:srgbClr val="000000"/>
              </a:solidFill>
              <a:effectLst/>
              <a:latin typeface="Arial"/>
              <a:ea typeface="Arial"/>
              <a:cs typeface="Arial"/>
              <a:sym typeface="Arial"/>
            </a:endParaRPr>
          </a:p>
          <a:p>
            <a:pPr marL="158750" indent="0">
              <a:buNone/>
            </a:pPr>
            <a:r>
              <a:rPr lang="fr-FR" sz="1100" b="0" i="0" u="none" strike="noStrike" cap="none" dirty="0">
                <a:solidFill>
                  <a:srgbClr val="000000"/>
                </a:solidFill>
                <a:effectLst/>
                <a:latin typeface="Arial"/>
                <a:ea typeface="Arial"/>
                <a:cs typeface="Arial"/>
                <a:sym typeface="Arial"/>
              </a:rPr>
              <a:t>Chers adhérents bonjour, </a:t>
            </a:r>
          </a:p>
          <a:p>
            <a:pPr marL="158750" indent="0" rtl="0" fontAlgn="base">
              <a:buNone/>
            </a:pPr>
            <a:endParaRPr lang="fr-FR" sz="1100" b="0" i="0" u="none" strike="noStrike" cap="none" dirty="0">
              <a:solidFill>
                <a:srgbClr val="000000"/>
              </a:solidFill>
              <a:effectLst/>
              <a:latin typeface="Arial"/>
              <a:ea typeface="Arial"/>
              <a:cs typeface="Arial"/>
              <a:sym typeface="Arial"/>
            </a:endParaRPr>
          </a:p>
          <a:p>
            <a:pPr marL="158750" indent="0" rtl="0" fontAlgn="base">
              <a:buNone/>
            </a:pPr>
            <a:r>
              <a:rPr lang="fr-FR" sz="1100" b="0" i="0" u="none" strike="noStrike" cap="none" dirty="0">
                <a:solidFill>
                  <a:srgbClr val="000000"/>
                </a:solidFill>
                <a:effectLst/>
                <a:latin typeface="Arial"/>
                <a:ea typeface="Arial"/>
                <a:cs typeface="Arial"/>
                <a:sym typeface="Arial"/>
              </a:rPr>
              <a:t>Cet email fait suite à l'agression qu'a subie fin Septembre notre animatrice salariée de province Nord lors d'une visite chez une de nos productrices, par une personne extérieure à l'association en proie à des troubles du comportement.</a:t>
            </a:r>
            <a:br>
              <a:rPr lang="fr-FR" sz="1100" b="0" i="0" u="none" strike="noStrike" cap="none" dirty="0">
                <a:solidFill>
                  <a:srgbClr val="000000"/>
                </a:solidFill>
                <a:effectLst/>
                <a:latin typeface="Arial"/>
                <a:ea typeface="Arial"/>
                <a:cs typeface="Arial"/>
                <a:sym typeface="Arial"/>
              </a:rPr>
            </a:b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Ophélie n'a heureusement été blessée que sans gravité, notamment grâce à l'intervention de cette productrice et des adhérents qui l'accompagnaient pour l'occasion. Cela l'a bien entendu marquée, et toutes nos pensées l'accompagnent. </a:t>
            </a:r>
            <a:br>
              <a:rPr lang="fr-FR" sz="1100" b="0" i="0" u="none" strike="noStrike" cap="none" dirty="0">
                <a:solidFill>
                  <a:srgbClr val="000000"/>
                </a:solidFill>
                <a:effectLst/>
                <a:latin typeface="Arial"/>
                <a:ea typeface="Arial"/>
                <a:cs typeface="Arial"/>
                <a:sym typeface="Arial"/>
              </a:rPr>
            </a:br>
            <a:endParaRPr lang="fr-FR" sz="1100" b="0" i="0" u="none" strike="noStrike" cap="none" dirty="0">
              <a:solidFill>
                <a:srgbClr val="000000"/>
              </a:solidFill>
              <a:effectLst/>
              <a:latin typeface="Arial"/>
              <a:ea typeface="Arial"/>
              <a:cs typeface="Arial"/>
              <a:sym typeface="Arial"/>
            </a:endParaRPr>
          </a:p>
          <a:p>
            <a:pPr marL="158750" indent="0" rtl="0" fontAlgn="base">
              <a:buNone/>
            </a:pPr>
            <a:r>
              <a:rPr lang="fr-FR" sz="1100" b="0" i="0" u="none" strike="noStrike" cap="none" dirty="0">
                <a:solidFill>
                  <a:srgbClr val="000000"/>
                </a:solidFill>
                <a:effectLst/>
                <a:latin typeface="Arial"/>
                <a:ea typeface="Arial"/>
                <a:cs typeface="Arial"/>
                <a:sym typeface="Arial"/>
              </a:rPr>
              <a:t>Cet événement nous a incité à mener au sein de l'équipe salariée, avec le conseil d'administration, et conseillés par différents experts, une réflexion collective supplémentaire sur le renforcement de la sécurité et prévention pour tous (salariés et adhérents).</a:t>
            </a:r>
          </a:p>
          <a:p>
            <a:pPr marL="158750" indent="0" rtl="0" fontAlgn="base">
              <a:buNone/>
            </a:pPr>
            <a:endParaRPr lang="fr-FR" sz="1100" b="0" i="0" u="none" strike="noStrike" cap="none" dirty="0">
              <a:solidFill>
                <a:srgbClr val="000000"/>
              </a:solidFill>
              <a:effectLst/>
              <a:latin typeface="Arial"/>
              <a:ea typeface="Arial"/>
              <a:cs typeface="Arial"/>
              <a:sym typeface="Arial"/>
            </a:endParaRPr>
          </a:p>
          <a:p>
            <a:pPr marL="158750" indent="0" rtl="0" fontAlgn="base">
              <a:buNone/>
            </a:pPr>
            <a:r>
              <a:rPr lang="fr-FR" sz="1100" b="0" i="0" u="none" strike="noStrike" cap="none" dirty="0">
                <a:solidFill>
                  <a:srgbClr val="000000"/>
                </a:solidFill>
                <a:effectLst/>
                <a:latin typeface="Arial"/>
                <a:ea typeface="Arial"/>
                <a:cs typeface="Arial"/>
                <a:sym typeface="Arial"/>
              </a:rPr>
              <a:t>Il s'avère que cet incident n'était pas prévisible et tout à fait exceptionnel, cependant en parallèle de mesures pratiques complémentaires qui sont à l'étude, il nous semble important de vous en informer et de vous proposer d'inscrire dans une nouvelle version de notre Charte des valeurs, l'importance de veiller les uns sur les autres (et notamment en tant que productrice/</a:t>
            </a:r>
            <a:r>
              <a:rPr lang="fr-FR" sz="1100" b="0" i="0" u="none" strike="noStrike" cap="none" dirty="0" err="1">
                <a:solidFill>
                  <a:srgbClr val="000000"/>
                </a:solidFill>
                <a:effectLst/>
                <a:latin typeface="Arial"/>
                <a:ea typeface="Arial"/>
                <a:cs typeface="Arial"/>
                <a:sym typeface="Arial"/>
              </a:rPr>
              <a:t>eur</a:t>
            </a:r>
            <a:r>
              <a:rPr lang="fr-FR" sz="1100" b="0" i="0" u="none" strike="noStrike" cap="none" dirty="0">
                <a:solidFill>
                  <a:srgbClr val="000000"/>
                </a:solidFill>
                <a:effectLst/>
                <a:latin typeface="Arial"/>
                <a:ea typeface="Arial"/>
                <a:cs typeface="Arial"/>
                <a:sym typeface="Arial"/>
              </a:rPr>
              <a:t> qui accueille chez elle/lui, l'importance d'avertir en amont de tout potentiel risque sur le terrain : terrain accidenté, route d'accès délicate, etc.).</a:t>
            </a:r>
          </a:p>
          <a:p>
            <a:pPr marL="158750" indent="0" rtl="0" fontAlgn="base">
              <a:buNone/>
            </a:pPr>
            <a:endParaRPr lang="fr-FR" sz="1100" b="0" i="0" u="none" strike="noStrike" cap="none" dirty="0">
              <a:solidFill>
                <a:srgbClr val="000000"/>
              </a:solidFill>
              <a:effectLst/>
              <a:latin typeface="Arial"/>
              <a:ea typeface="Arial"/>
              <a:cs typeface="Arial"/>
              <a:sym typeface="Arial"/>
            </a:endParaRPr>
          </a:p>
          <a:p>
            <a:pPr marL="158750" indent="0" rtl="0" fontAlgn="base">
              <a:buNone/>
            </a:pPr>
            <a:r>
              <a:rPr lang="fr-FR" sz="1100" b="0" i="0" u="none" strike="noStrike" cap="none" dirty="0">
                <a:solidFill>
                  <a:srgbClr val="000000"/>
                </a:solidFill>
                <a:effectLst/>
                <a:latin typeface="Arial"/>
                <a:ea typeface="Arial"/>
                <a:cs typeface="Arial"/>
                <a:sym typeface="Arial"/>
              </a:rPr>
              <a:t>Voici en pièce-jointe une proposition de nouvelle version de Charte qui en plus de reprendre l'essence de la précédente, évoque cette notion (VOLET SOLIDARITE). Elle sera présentée lors de la prochaine AG (début 2026, date à venir).</a:t>
            </a:r>
            <a:br>
              <a:rPr lang="fr-FR" sz="1100" b="0" i="0" u="none" strike="noStrike" cap="none" dirty="0">
                <a:solidFill>
                  <a:srgbClr val="000000"/>
                </a:solidFill>
                <a:effectLst/>
                <a:latin typeface="Arial"/>
                <a:ea typeface="Arial"/>
                <a:cs typeface="Arial"/>
                <a:sym typeface="Arial"/>
              </a:rPr>
            </a:b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Merci à tous pour votre engagement !</a:t>
            </a:r>
            <a:br>
              <a:rPr lang="fr-FR" sz="1100" b="0" i="0" u="none" strike="noStrike" cap="none" dirty="0">
                <a:solidFill>
                  <a:srgbClr val="000000"/>
                </a:solidFill>
                <a:effectLst/>
                <a:latin typeface="Arial"/>
                <a:ea typeface="Arial"/>
                <a:cs typeface="Arial"/>
                <a:sym typeface="Arial"/>
              </a:rPr>
            </a:br>
            <a:br>
              <a:rPr lang="fr-FR" sz="1100" b="0" i="0" u="none" strike="noStrike" cap="none" dirty="0">
                <a:solidFill>
                  <a:srgbClr val="000000"/>
                </a:solidFill>
                <a:effectLst/>
                <a:latin typeface="Arial"/>
                <a:ea typeface="Arial"/>
                <a:cs typeface="Arial"/>
                <a:sym typeface="Arial"/>
              </a:rPr>
            </a:br>
            <a:r>
              <a:rPr lang="fr-FR" sz="1100" b="0" i="0" u="none" strike="noStrike" cap="none" dirty="0">
                <a:solidFill>
                  <a:srgbClr val="000000"/>
                </a:solidFill>
                <a:effectLst/>
                <a:latin typeface="Arial"/>
                <a:ea typeface="Arial"/>
                <a:cs typeface="Arial"/>
                <a:sym typeface="Arial"/>
              </a:rPr>
              <a:t>Bien à vous</a:t>
            </a:r>
          </a:p>
          <a:p>
            <a:pPr rtl="0" fontAlgn="base"/>
            <a:br>
              <a:rPr lang="fr-FR" sz="1100" b="0" i="0" u="none" strike="noStrike" cap="none" dirty="0">
                <a:solidFill>
                  <a:srgbClr val="000000"/>
                </a:solidFill>
                <a:effectLst/>
                <a:latin typeface="Arial"/>
                <a:ea typeface="Arial"/>
                <a:cs typeface="Arial"/>
                <a:sym typeface="Arial"/>
              </a:rPr>
            </a:br>
            <a:endParaRPr lang="fr-FR" sz="1100" b="0" i="0" u="none" strike="noStrike" cap="none" dirty="0">
              <a:solidFill>
                <a:srgbClr val="000000"/>
              </a:solidFill>
              <a:effectLst/>
              <a:latin typeface="Arial"/>
              <a:ea typeface="Arial"/>
              <a:cs typeface="Arial"/>
              <a:sym typeface="Arial"/>
            </a:endParaRPr>
          </a:p>
          <a:p>
            <a:pPr rtl="0" fontAlgn="base"/>
            <a:r>
              <a:rPr lang="fr-FR" sz="1100" b="0" i="0" u="none" strike="noStrike" cap="none" dirty="0">
                <a:solidFill>
                  <a:srgbClr val="000000"/>
                </a:solidFill>
                <a:effectLst/>
                <a:latin typeface="Arial"/>
                <a:ea typeface="Arial"/>
                <a:cs typeface="Arial"/>
                <a:sym typeface="Arial"/>
              </a:rPr>
              <a:t>Alizée</a:t>
            </a:r>
          </a:p>
          <a:p>
            <a:endParaRPr lang="fr-NC" dirty="0"/>
          </a:p>
        </p:txBody>
      </p:sp>
    </p:spTree>
    <p:extLst>
      <p:ext uri="{BB962C8B-B14F-4D97-AF65-F5344CB8AC3E}">
        <p14:creationId xmlns:p14="http://schemas.microsoft.com/office/powerpoint/2010/main" val="2632563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149D-D0FC-4C24-136A-FD6D00942D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7BCE93-35B6-8295-E0DA-3DE4AA4E99B1}"/>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50065101-79C3-D259-805B-7E72137DFB84}"/>
              </a:ext>
            </a:extLst>
          </p:cNvPr>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110439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94357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07679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2140030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96089-A5A6-72B2-52D1-CED8D3350F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B22650-662A-ACE8-7FB6-52AE36647BEC}"/>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25608188-A28B-B426-E560-B8AC4536D69D}"/>
              </a:ext>
            </a:extLst>
          </p:cNvPr>
          <p:cNvSpPr>
            <a:spLocks noGrp="1"/>
          </p:cNvSpPr>
          <p:nvPr>
            <p:ph type="body" idx="1"/>
          </p:nvPr>
        </p:nvSpPr>
        <p:spPr/>
        <p:txBody>
          <a:bodyPr/>
          <a:lstStyle/>
          <a:p>
            <a:r>
              <a:rPr lang="fr-FR" dirty="0"/>
              <a:t>POETCOM/NOAB/BIOPASIFIKA</a:t>
            </a:r>
            <a:endParaRPr lang="fr-NC" dirty="0"/>
          </a:p>
        </p:txBody>
      </p:sp>
    </p:spTree>
    <p:extLst>
      <p:ext uri="{BB962C8B-B14F-4D97-AF65-F5344CB8AC3E}">
        <p14:creationId xmlns:p14="http://schemas.microsoft.com/office/powerpoint/2010/main" val="267393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C929A-4C1A-FDFF-3524-5B8C902BC45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266191-1606-20C7-5887-27E5DA8FB12E}"/>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4450E320-BD32-4AE0-5F92-555F0EF278CD}"/>
              </a:ext>
            </a:extLst>
          </p:cNvPr>
          <p:cNvSpPr>
            <a:spLocks noGrp="1"/>
          </p:cNvSpPr>
          <p:nvPr>
            <p:ph type="body" idx="1"/>
          </p:nvPr>
        </p:nvSpPr>
        <p:spPr/>
        <p:txBody>
          <a:bodyPr/>
          <a:lstStyle/>
          <a:p>
            <a:r>
              <a:rPr lang="fr-FR" dirty="0"/>
              <a:t>Agathe ?</a:t>
            </a:r>
          </a:p>
          <a:p>
            <a:pPr marL="285750" indent="-285750">
              <a:buFont typeface="Wingdings" panose="05000000000000000000" pitchFamily="2" charset="2"/>
              <a:buChar char="§"/>
            </a:pPr>
            <a:r>
              <a:rPr lang="fr-FR" dirty="0"/>
              <a:t>X GL, inspections, dossiers, x tonnes labellisées//GT champ d'application précision + guide avicole</a:t>
            </a:r>
            <a:br>
              <a:rPr lang="fr-FR" dirty="0"/>
            </a:br>
            <a:r>
              <a:rPr lang="fr-FR" dirty="0"/>
              <a:t>(travail qui a impliqué animateurs + adhérents merci)</a:t>
            </a:r>
          </a:p>
          <a:p>
            <a:pPr marL="285750" indent="-285750">
              <a:buFont typeface="Wingdings" panose="05000000000000000000" pitchFamily="2" charset="2"/>
              <a:buChar char="§"/>
            </a:pPr>
            <a:r>
              <a:rPr lang="fr-FR" dirty="0"/>
              <a:t>Feuille de route//optimisation -&gt; autonomisation + essai digitalisation + GT évolution procédure labellisation </a:t>
            </a:r>
            <a:r>
              <a:rPr lang="fr-FR" dirty="0" err="1"/>
              <a:t>lab</a:t>
            </a:r>
            <a:r>
              <a:rPr lang="fr-FR" dirty="0"/>
              <a:t> groupée à venir +...</a:t>
            </a:r>
          </a:p>
          <a:p>
            <a:pPr marL="285750" indent="-285750">
              <a:buFont typeface="Wingdings" panose="05000000000000000000" pitchFamily="2" charset="2"/>
              <a:buChar char="§"/>
            </a:pPr>
            <a:r>
              <a:rPr lang="fr-FR" dirty="0"/>
              <a:t>Décision CA prioriser dossiers si intérêt/projet commercial //ppe agri bio comme levier d’émancipation NOAB//PGB</a:t>
            </a:r>
          </a:p>
        </p:txBody>
      </p:sp>
    </p:spTree>
    <p:extLst>
      <p:ext uri="{BB962C8B-B14F-4D97-AF65-F5344CB8AC3E}">
        <p14:creationId xmlns:p14="http://schemas.microsoft.com/office/powerpoint/2010/main" val="3114333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6A579-E896-8D30-A122-2C243CFA336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61420B-997A-1114-75C5-252511A6C718}"/>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AF970F86-1840-9FC4-7742-7F263BC10C02}"/>
              </a:ext>
            </a:extLst>
          </p:cNvPr>
          <p:cNvSpPr>
            <a:spLocks noGrp="1"/>
          </p:cNvSpPr>
          <p:nvPr>
            <p:ph type="body" idx="1"/>
          </p:nvPr>
        </p:nvSpPr>
        <p:spPr/>
        <p:txBody>
          <a:bodyPr/>
          <a:lstStyle/>
          <a:p>
            <a:pPr marL="158750" indent="0">
              <a:buNone/>
            </a:pPr>
            <a:endParaRPr lang="fr-FR" noProof="0" dirty="0"/>
          </a:p>
        </p:txBody>
      </p:sp>
    </p:spTree>
    <p:extLst>
      <p:ext uri="{BB962C8B-B14F-4D97-AF65-F5344CB8AC3E}">
        <p14:creationId xmlns:p14="http://schemas.microsoft.com/office/powerpoint/2010/main" val="1715290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9A3C3-69C7-B60A-091D-6CD1F8EB75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732320-B16E-896D-D7AF-E82B8B4D00D8}"/>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48ABA414-83CC-F21C-7A92-8125D42BB1C3}"/>
              </a:ext>
            </a:extLst>
          </p:cNvPr>
          <p:cNvSpPr>
            <a:spLocks noGrp="1"/>
          </p:cNvSpPr>
          <p:nvPr>
            <p:ph type="body" idx="1"/>
          </p:nvPr>
        </p:nvSpPr>
        <p:spPr/>
        <p:txBody>
          <a:bodyPr/>
          <a:lstStyle/>
          <a:p>
            <a:pPr marL="158750" indent="0">
              <a:buNone/>
            </a:pPr>
            <a:endParaRPr lang="fr-FR" noProof="0" dirty="0"/>
          </a:p>
        </p:txBody>
      </p:sp>
    </p:spTree>
    <p:extLst>
      <p:ext uri="{BB962C8B-B14F-4D97-AF65-F5344CB8AC3E}">
        <p14:creationId xmlns:p14="http://schemas.microsoft.com/office/powerpoint/2010/main" val="1983375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58A96-1F50-88B1-CD66-16F3D45D683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4A3DF3-F2AA-0B24-A5F1-C2A71C4A0285}"/>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846E0AD8-0498-DCCE-C7A3-3610FEBCF998}"/>
              </a:ext>
            </a:extLst>
          </p:cNvPr>
          <p:cNvSpPr>
            <a:spLocks noGrp="1"/>
          </p:cNvSpPr>
          <p:nvPr>
            <p:ph type="body" idx="1"/>
          </p:nvPr>
        </p:nvSpPr>
        <p:spPr/>
        <p:txBody>
          <a:bodyPr/>
          <a:lstStyle/>
          <a:p>
            <a:r>
              <a:rPr lang="fr-FR" dirty="0"/>
              <a:t>POETCOM/NOAB/BIOPASIFIKA</a:t>
            </a:r>
            <a:endParaRPr lang="fr-NC" dirty="0"/>
          </a:p>
        </p:txBody>
      </p:sp>
    </p:spTree>
    <p:extLst>
      <p:ext uri="{BB962C8B-B14F-4D97-AF65-F5344CB8AC3E}">
        <p14:creationId xmlns:p14="http://schemas.microsoft.com/office/powerpoint/2010/main" val="2566276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9B46-E267-948B-FBCF-77D85A5823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624D25-6817-D5BF-9415-36CCEF0940C6}"/>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33214F32-859D-D784-5EEC-B0324D506098}"/>
              </a:ext>
            </a:extLst>
          </p:cNvPr>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317401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BEB51-F2F9-29F0-E86C-8E6BD36DC26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08DA98-6365-ADB4-50B2-8BBE1DA534EA}"/>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61B985BD-0B3A-9FF1-D463-21A3E85C3C4F}"/>
              </a:ext>
            </a:extLst>
          </p:cNvPr>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2871088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22"/>
          <p:cNvSpPr txBox="1">
            <a:spLocks noGrp="1"/>
          </p:cNvSpPr>
          <p:nvPr>
            <p:ph type="ctrTitle"/>
          </p:nvPr>
        </p:nvSpPr>
        <p:spPr>
          <a:xfrm>
            <a:off x="2075793" y="839842"/>
            <a:ext cx="9144000" cy="2387600"/>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Modifiez le style du titre</a:t>
            </a:r>
            <a:endParaRPr/>
          </a:p>
        </p:txBody>
      </p:sp>
      <p:sp>
        <p:nvSpPr>
          <p:cNvPr id="27" name="Google Shape;27;p22"/>
          <p:cNvSpPr txBox="1">
            <a:spLocks noGrp="1"/>
          </p:cNvSpPr>
          <p:nvPr>
            <p:ph type="subTitle" idx="1"/>
          </p:nvPr>
        </p:nvSpPr>
        <p:spPr>
          <a:xfrm>
            <a:off x="2075793" y="3429000"/>
            <a:ext cx="9144000" cy="1655762"/>
          </a:xfrm>
          <a:prstGeom prst="rect">
            <a:avLst/>
          </a:prstGeom>
          <a:no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r-FR"/>
              <a:t>Modifiez le style des sous-titres du masque</a:t>
            </a:r>
            <a:endParaRPr/>
          </a:p>
        </p:txBody>
      </p:sp>
      <p:pic>
        <p:nvPicPr>
          <p:cNvPr id="2" name="Image 1">
            <a:extLst>
              <a:ext uri="{FF2B5EF4-FFF2-40B4-BE49-F238E27FC236}">
                <a16:creationId xmlns:a16="http://schemas.microsoft.com/office/drawing/2014/main" id="{2DB316F5-790B-AC8F-FD92-246C91D869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173" y="6168646"/>
            <a:ext cx="1393653" cy="68935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1468821" y="488074"/>
            <a:ext cx="10308020" cy="1325563"/>
          </a:xfrm>
          <a:prstGeom prst="rect">
            <a:avLst/>
          </a:prstGeom>
          <a:noFill/>
          <a:ln>
            <a:noFill/>
          </a:ln>
        </p:spPr>
        <p:txBody>
          <a:bodyPr spcFirstLastPara="1" wrap="square" lIns="91425" tIns="45700" rIns="91425" bIns="45700" anchor="ctr" anchorCtr="1">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1468821" y="4146330"/>
            <a:ext cx="10308020" cy="1090175"/>
          </a:xfrm>
          <a:prstGeom prst="rect">
            <a:avLst/>
          </a:prstGeom>
          <a:noFill/>
          <a:ln>
            <a:noFill/>
          </a:ln>
        </p:spPr>
        <p:txBody>
          <a:bodyPr spcFirstLastPara="1" wrap="square" lIns="91425" tIns="45700" rIns="91425" bIns="45700" anchor="ctr" anchorCtr="1">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2.png"/><Relationship Id="rId7" Type="http://schemas.openxmlformats.org/officeDocument/2006/relationships/diagramColors" Target="../diagrams/colors10.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0.png"/><Relationship Id="rId7" Type="http://schemas.openxmlformats.org/officeDocument/2006/relationships/diagramQuickStyle" Target="../diagrams/quickStyle1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1.svg"/><Relationship Id="rId9" Type="http://schemas.microsoft.com/office/2007/relationships/diagramDrawing" Target="../diagrams/drawing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12.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12.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12.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5" Type="http://schemas.openxmlformats.org/officeDocument/2006/relationships/image" Target="../media/image16.png"/><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2.png"/><Relationship Id="rId7" Type="http://schemas.openxmlformats.org/officeDocument/2006/relationships/diagramColors" Target="../diagrams/colors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19.png"/><Relationship Id="rId4" Type="http://schemas.openxmlformats.org/officeDocument/2006/relationships/diagramData" Target="../diagrams/data9.xml"/><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635B-57F3-E590-9FBB-6BC8EFA3F86E}"/>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6D912CAF-B01B-B4FA-476A-3920C706CF47}"/>
              </a:ext>
            </a:extLst>
          </p:cNvPr>
          <p:cNvSpPr>
            <a:spLocks noGrp="1"/>
          </p:cNvSpPr>
          <p:nvPr>
            <p:ph type="subTitle" idx="1"/>
          </p:nvPr>
        </p:nvSpPr>
        <p:spPr>
          <a:xfrm>
            <a:off x="7465509" y="427971"/>
            <a:ext cx="4476900" cy="1383895"/>
          </a:xfrm>
        </p:spPr>
        <p:txBody>
          <a:bodyPr>
            <a:normAutofit/>
          </a:bodyPr>
          <a:lstStyle/>
          <a:p>
            <a:pPr algn="l"/>
            <a:r>
              <a:rPr lang="fr-FR" sz="3900" b="1" noProof="0" dirty="0"/>
              <a:t>Assemblée Générale</a:t>
            </a:r>
            <a:br>
              <a:rPr lang="fr-FR" sz="2800" b="1" noProof="0" dirty="0"/>
            </a:br>
            <a:r>
              <a:rPr lang="fr-FR" sz="2800" b="1" noProof="0" dirty="0"/>
              <a:t>21/03/26</a:t>
            </a:r>
          </a:p>
        </p:txBody>
      </p:sp>
      <p:pic>
        <p:nvPicPr>
          <p:cNvPr id="4" name="Image 3" descr="Une image contenant habits, personne, Visage humain, sourire&#10;&#10;Le contenu généré par l’IA peut être incorrect.">
            <a:extLst>
              <a:ext uri="{FF2B5EF4-FFF2-40B4-BE49-F238E27FC236}">
                <a16:creationId xmlns:a16="http://schemas.microsoft.com/office/drawing/2014/main" id="{B6C547AE-474E-51D1-EB3F-FDD553344A55}"/>
              </a:ext>
            </a:extLst>
          </p:cNvPr>
          <p:cNvPicPr>
            <a:picLocks noChangeAspect="1"/>
          </p:cNvPicPr>
          <p:nvPr/>
        </p:nvPicPr>
        <p:blipFill>
          <a:blip r:embed="rId3"/>
          <a:srcRect t="16725"/>
          <a:stretch>
            <a:fillRect/>
          </a:stretch>
        </p:blipFill>
        <p:spPr>
          <a:xfrm rot="20448514">
            <a:off x="956459" y="588858"/>
            <a:ext cx="3228703" cy="2017499"/>
          </a:xfrm>
          <a:prstGeom prst="rect">
            <a:avLst/>
          </a:prstGeom>
        </p:spPr>
      </p:pic>
      <p:pic>
        <p:nvPicPr>
          <p:cNvPr id="6" name="Image 5" descr="Une image contenant plein air, ciel, herbe, nuage&#10;&#10;Le contenu généré par l’IA peut être incorrect.">
            <a:extLst>
              <a:ext uri="{FF2B5EF4-FFF2-40B4-BE49-F238E27FC236}">
                <a16:creationId xmlns:a16="http://schemas.microsoft.com/office/drawing/2014/main" id="{FC2E7175-60EB-D3FC-242C-F5F555498594}"/>
              </a:ext>
            </a:extLst>
          </p:cNvPr>
          <p:cNvPicPr>
            <a:picLocks noChangeAspect="1"/>
          </p:cNvPicPr>
          <p:nvPr/>
        </p:nvPicPr>
        <p:blipFill>
          <a:blip r:embed="rId4"/>
          <a:stretch>
            <a:fillRect/>
          </a:stretch>
        </p:blipFill>
        <p:spPr>
          <a:xfrm rot="1135053">
            <a:off x="4032668" y="524836"/>
            <a:ext cx="2956855" cy="2217641"/>
          </a:xfrm>
          <a:prstGeom prst="rect">
            <a:avLst/>
          </a:prstGeom>
        </p:spPr>
      </p:pic>
      <p:pic>
        <p:nvPicPr>
          <p:cNvPr id="12" name="Image 11" descr="Une image contenant texte, habits, présentation, personne&#10;&#10;Le contenu généré par l’IA peut être incorrect.">
            <a:extLst>
              <a:ext uri="{FF2B5EF4-FFF2-40B4-BE49-F238E27FC236}">
                <a16:creationId xmlns:a16="http://schemas.microsoft.com/office/drawing/2014/main" id="{A34DA2E1-9BC6-4B61-28A2-7994E86A8109}"/>
              </a:ext>
            </a:extLst>
          </p:cNvPr>
          <p:cNvPicPr>
            <a:picLocks noChangeAspect="1"/>
          </p:cNvPicPr>
          <p:nvPr/>
        </p:nvPicPr>
        <p:blipFill>
          <a:blip r:embed="rId5"/>
          <a:stretch>
            <a:fillRect/>
          </a:stretch>
        </p:blipFill>
        <p:spPr>
          <a:xfrm rot="1208886">
            <a:off x="751842" y="3861576"/>
            <a:ext cx="2897832" cy="2173374"/>
          </a:xfrm>
          <a:prstGeom prst="rect">
            <a:avLst/>
          </a:prstGeom>
        </p:spPr>
      </p:pic>
      <p:pic>
        <p:nvPicPr>
          <p:cNvPr id="10" name="Image 9" descr="Une image contenant habits, intérieur, personne, mur&#10;&#10;Le contenu généré par l’IA peut être incorrect.">
            <a:extLst>
              <a:ext uri="{FF2B5EF4-FFF2-40B4-BE49-F238E27FC236}">
                <a16:creationId xmlns:a16="http://schemas.microsoft.com/office/drawing/2014/main" id="{64A195E0-D5DF-FD90-D656-0BB65BA835FC}"/>
              </a:ext>
            </a:extLst>
          </p:cNvPr>
          <p:cNvPicPr>
            <a:picLocks noChangeAspect="1"/>
          </p:cNvPicPr>
          <p:nvPr/>
        </p:nvPicPr>
        <p:blipFill>
          <a:blip r:embed="rId6"/>
          <a:srcRect t="8782"/>
          <a:stretch>
            <a:fillRect/>
          </a:stretch>
        </p:blipFill>
        <p:spPr>
          <a:xfrm rot="20595556">
            <a:off x="4845870" y="3192198"/>
            <a:ext cx="3305790" cy="2261602"/>
          </a:xfrm>
          <a:prstGeom prst="rect">
            <a:avLst/>
          </a:prstGeom>
        </p:spPr>
      </p:pic>
      <p:pic>
        <p:nvPicPr>
          <p:cNvPr id="16" name="Graphique 15" descr="Vivats avec un remplissage uni">
            <a:extLst>
              <a:ext uri="{FF2B5EF4-FFF2-40B4-BE49-F238E27FC236}">
                <a16:creationId xmlns:a16="http://schemas.microsoft.com/office/drawing/2014/main" id="{266E50AA-EA94-B91E-F22E-DEDA3A24D55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231817" y="1807346"/>
            <a:ext cx="2515653" cy="2515653"/>
          </a:xfrm>
          <a:prstGeom prst="rect">
            <a:avLst/>
          </a:prstGeom>
        </p:spPr>
      </p:pic>
      <p:pic>
        <p:nvPicPr>
          <p:cNvPr id="5" name="Image 4" descr="Une image contenant Aliments naturels, Nourriture locale, Nourriture complète, Végétalisme&#10;&#10;Le contenu généré par l’IA peut être incorrect.">
            <a:extLst>
              <a:ext uri="{FF2B5EF4-FFF2-40B4-BE49-F238E27FC236}">
                <a16:creationId xmlns:a16="http://schemas.microsoft.com/office/drawing/2014/main" id="{07E52BC4-11C7-58D7-A8B5-0F944BB05D95}"/>
              </a:ext>
            </a:extLst>
          </p:cNvPr>
          <p:cNvPicPr>
            <a:picLocks noChangeAspect="1"/>
          </p:cNvPicPr>
          <p:nvPr/>
        </p:nvPicPr>
        <p:blipFill>
          <a:blip r:embed="rId8"/>
          <a:stretch>
            <a:fillRect/>
          </a:stretch>
        </p:blipFill>
        <p:spPr>
          <a:xfrm>
            <a:off x="1991078" y="2277423"/>
            <a:ext cx="4146735" cy="2764490"/>
          </a:xfrm>
          <a:prstGeom prst="rect">
            <a:avLst/>
          </a:prstGeom>
        </p:spPr>
      </p:pic>
    </p:spTree>
    <p:extLst>
      <p:ext uri="{BB962C8B-B14F-4D97-AF65-F5344CB8AC3E}">
        <p14:creationId xmlns:p14="http://schemas.microsoft.com/office/powerpoint/2010/main" val="3088178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3B403-603C-3551-0B27-7D810C60C114}"/>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98C8A274-580C-5527-F5F1-F147F60365AA}"/>
              </a:ext>
            </a:extLst>
          </p:cNvPr>
          <p:cNvPicPr>
            <a:picLocks noChangeAspect="1"/>
          </p:cNvPicPr>
          <p:nvPr/>
        </p:nvPicPr>
        <p:blipFill>
          <a:blip r:embed="rId3"/>
          <a:stretch>
            <a:fillRect/>
          </a:stretch>
        </p:blipFill>
        <p:spPr>
          <a:xfrm>
            <a:off x="1248479" y="216489"/>
            <a:ext cx="6697010" cy="1238423"/>
          </a:xfrm>
          <a:prstGeom prst="rect">
            <a:avLst/>
          </a:prstGeom>
        </p:spPr>
      </p:pic>
      <p:graphicFrame>
        <p:nvGraphicFramePr>
          <p:cNvPr id="2" name="Diagramme 1">
            <a:extLst>
              <a:ext uri="{FF2B5EF4-FFF2-40B4-BE49-F238E27FC236}">
                <a16:creationId xmlns:a16="http://schemas.microsoft.com/office/drawing/2014/main" id="{B369E11F-4408-0672-E0D3-429BC07E847D}"/>
              </a:ext>
            </a:extLst>
          </p:cNvPr>
          <p:cNvGraphicFramePr/>
          <p:nvPr>
            <p:extLst>
              <p:ext uri="{D42A27DB-BD31-4B8C-83A1-F6EECF244321}">
                <p14:modId xmlns:p14="http://schemas.microsoft.com/office/powerpoint/2010/main" val="3846629806"/>
              </p:ext>
            </p:extLst>
          </p:nvPr>
        </p:nvGraphicFramePr>
        <p:xfrm>
          <a:off x="5182161" y="3121484"/>
          <a:ext cx="2059616" cy="1648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ZoneTexte 2">
            <a:extLst>
              <a:ext uri="{FF2B5EF4-FFF2-40B4-BE49-F238E27FC236}">
                <a16:creationId xmlns:a16="http://schemas.microsoft.com/office/drawing/2014/main" id="{5D719942-F67C-AA53-0460-B502163AC43B}"/>
              </a:ext>
            </a:extLst>
          </p:cNvPr>
          <p:cNvSpPr txBox="1"/>
          <p:nvPr/>
        </p:nvSpPr>
        <p:spPr>
          <a:xfrm>
            <a:off x="1255721" y="2825151"/>
            <a:ext cx="10677698" cy="400110"/>
          </a:xfrm>
          <a:prstGeom prst="rect">
            <a:avLst/>
          </a:prstGeom>
          <a:noFill/>
        </p:spPr>
        <p:txBody>
          <a:bodyPr wrap="square" rtlCol="0">
            <a:spAutoFit/>
          </a:bodyPr>
          <a:lstStyle/>
          <a:p>
            <a:r>
              <a:rPr lang="fr-FR" sz="2000" b="1" noProof="0" dirty="0"/>
              <a:t>Questions/discussions autour de ce bilan 2025 puis soumission des rapports au vote :</a:t>
            </a:r>
          </a:p>
        </p:txBody>
      </p:sp>
      <p:sp>
        <p:nvSpPr>
          <p:cNvPr id="6" name="ZoneTexte 5">
            <a:extLst>
              <a:ext uri="{FF2B5EF4-FFF2-40B4-BE49-F238E27FC236}">
                <a16:creationId xmlns:a16="http://schemas.microsoft.com/office/drawing/2014/main" id="{2D12F296-906B-B279-22A8-2BD54205E86C}"/>
              </a:ext>
            </a:extLst>
          </p:cNvPr>
          <p:cNvSpPr txBox="1"/>
          <p:nvPr/>
        </p:nvSpPr>
        <p:spPr>
          <a:xfrm>
            <a:off x="2537871" y="3429000"/>
            <a:ext cx="2059113" cy="1029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3000" kern="1200" noProof="0" dirty="0"/>
              <a:t>Rapport d’activité</a:t>
            </a:r>
          </a:p>
        </p:txBody>
      </p:sp>
      <p:pic>
        <p:nvPicPr>
          <p:cNvPr id="8" name="Graphique 7" descr="Main levée avec un remplissage uni">
            <a:extLst>
              <a:ext uri="{FF2B5EF4-FFF2-40B4-BE49-F238E27FC236}">
                <a16:creationId xmlns:a16="http://schemas.microsoft.com/office/drawing/2014/main" id="{6F123196-517B-B86C-8C18-ECA659A0A52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227039" y="216489"/>
            <a:ext cx="1706380" cy="1706380"/>
          </a:xfrm>
          <a:prstGeom prst="rect">
            <a:avLst/>
          </a:prstGeom>
        </p:spPr>
      </p:pic>
    </p:spTree>
    <p:extLst>
      <p:ext uri="{BB962C8B-B14F-4D97-AF65-F5344CB8AC3E}">
        <p14:creationId xmlns:p14="http://schemas.microsoft.com/office/powerpoint/2010/main" val="407114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AEBF-FC1C-4F25-64E4-37FA3C95A18B}"/>
            </a:ext>
          </a:extLst>
        </p:cNvPr>
        <p:cNvGrpSpPr/>
        <p:nvPr/>
      </p:nvGrpSpPr>
      <p:grpSpPr>
        <a:xfrm>
          <a:off x="0" y="0"/>
          <a:ext cx="0" cy="0"/>
          <a:chOff x="0" y="0"/>
          <a:chExt cx="0" cy="0"/>
        </a:xfrm>
      </p:grpSpPr>
      <p:pic>
        <p:nvPicPr>
          <p:cNvPr id="8" name="Image 7" descr="Une image contenant texte, Police, capture d’écran, vert&#10;&#10;Le contenu généré par l’IA peut être incorrect.">
            <a:extLst>
              <a:ext uri="{FF2B5EF4-FFF2-40B4-BE49-F238E27FC236}">
                <a16:creationId xmlns:a16="http://schemas.microsoft.com/office/drawing/2014/main" id="{DBD02CDF-E64D-B4B1-4F54-3FFF073DD1A6}"/>
              </a:ext>
            </a:extLst>
          </p:cNvPr>
          <p:cNvPicPr>
            <a:picLocks noChangeAspect="1"/>
          </p:cNvPicPr>
          <p:nvPr/>
        </p:nvPicPr>
        <p:blipFill>
          <a:blip r:embed="rId3"/>
          <a:stretch>
            <a:fillRect/>
          </a:stretch>
        </p:blipFill>
        <p:spPr>
          <a:xfrm>
            <a:off x="1223963" y="245069"/>
            <a:ext cx="6716062" cy="1181265"/>
          </a:xfrm>
          <a:prstGeom prst="rect">
            <a:avLst/>
          </a:prstGeom>
        </p:spPr>
      </p:pic>
      <p:sp>
        <p:nvSpPr>
          <p:cNvPr id="2" name="ZoneTexte 1">
            <a:extLst>
              <a:ext uri="{FF2B5EF4-FFF2-40B4-BE49-F238E27FC236}">
                <a16:creationId xmlns:a16="http://schemas.microsoft.com/office/drawing/2014/main" id="{0C30C79C-CB02-D470-569E-70BA0B109156}"/>
              </a:ext>
            </a:extLst>
          </p:cNvPr>
          <p:cNvSpPr txBox="1"/>
          <p:nvPr/>
        </p:nvSpPr>
        <p:spPr>
          <a:xfrm>
            <a:off x="1155136" y="1836027"/>
            <a:ext cx="10732063" cy="954107"/>
          </a:xfrm>
          <a:prstGeom prst="rect">
            <a:avLst/>
          </a:prstGeom>
          <a:noFill/>
        </p:spPr>
        <p:txBody>
          <a:bodyPr wrap="square" lIns="91440" tIns="45720" rIns="91440" bIns="45720" rtlCol="0" anchor="t">
            <a:spAutoFit/>
          </a:bodyPr>
          <a:lstStyle/>
          <a:p>
            <a:endParaRPr lang="fr-FR" noProof="0" dirty="0"/>
          </a:p>
          <a:p>
            <a:endParaRPr lang="fr-FR" noProof="0" dirty="0"/>
          </a:p>
          <a:p>
            <a:pPr marL="285750" indent="-285750">
              <a:buFont typeface="Wingdings" panose="05000000000000000000" pitchFamily="2" charset="2"/>
              <a:buChar char="Ø"/>
            </a:pPr>
            <a:endParaRPr lang="fr-FR" noProof="0" dirty="0"/>
          </a:p>
          <a:p>
            <a:pPr marL="285750" indent="-285750">
              <a:buFont typeface="Wingdings" panose="05000000000000000000" pitchFamily="2" charset="2"/>
              <a:buChar char="§"/>
            </a:pPr>
            <a:endParaRPr lang="fr-FR" noProof="0" dirty="0"/>
          </a:p>
        </p:txBody>
      </p:sp>
      <p:pic>
        <p:nvPicPr>
          <p:cNvPr id="4" name="Graphique 3" descr="Pique avec un remplissage uni">
            <a:extLst>
              <a:ext uri="{FF2B5EF4-FFF2-40B4-BE49-F238E27FC236}">
                <a16:creationId xmlns:a16="http://schemas.microsoft.com/office/drawing/2014/main" id="{DB5DD972-89D9-EAAE-A62B-1397691F7E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706746" y="295438"/>
            <a:ext cx="914400" cy="914400"/>
          </a:xfrm>
          <a:prstGeom prst="rect">
            <a:avLst/>
          </a:prstGeom>
        </p:spPr>
      </p:pic>
      <p:graphicFrame>
        <p:nvGraphicFramePr>
          <p:cNvPr id="3" name="Diagramme 2">
            <a:extLst>
              <a:ext uri="{FF2B5EF4-FFF2-40B4-BE49-F238E27FC236}">
                <a16:creationId xmlns:a16="http://schemas.microsoft.com/office/drawing/2014/main" id="{4118FE86-995F-8812-F4F4-7A4424850163}"/>
              </a:ext>
            </a:extLst>
          </p:cNvPr>
          <p:cNvGraphicFramePr/>
          <p:nvPr>
            <p:extLst>
              <p:ext uri="{D42A27DB-BD31-4B8C-83A1-F6EECF244321}">
                <p14:modId xmlns:p14="http://schemas.microsoft.com/office/powerpoint/2010/main" val="1049726393"/>
              </p:ext>
            </p:extLst>
          </p:nvPr>
        </p:nvGraphicFramePr>
        <p:xfrm>
          <a:off x="2167038" y="1435698"/>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2625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469B1-8EC0-7924-782E-9C324E0B6EF1}"/>
            </a:ext>
          </a:extLst>
        </p:cNvPr>
        <p:cNvGrpSpPr/>
        <p:nvPr/>
      </p:nvGrpSpPr>
      <p:grpSpPr>
        <a:xfrm>
          <a:off x="0" y="0"/>
          <a:ext cx="0" cy="0"/>
          <a:chOff x="0" y="0"/>
          <a:chExt cx="0" cy="0"/>
        </a:xfrm>
      </p:grpSpPr>
      <p:pic>
        <p:nvPicPr>
          <p:cNvPr id="8" name="Image 7" descr="Une image contenant texte, Police, capture d’écran, vert&#10;&#10;Le contenu généré par l’IA peut être incorrect.">
            <a:extLst>
              <a:ext uri="{FF2B5EF4-FFF2-40B4-BE49-F238E27FC236}">
                <a16:creationId xmlns:a16="http://schemas.microsoft.com/office/drawing/2014/main" id="{6B2CE89F-80A5-757B-9189-8E11FF088260}"/>
              </a:ext>
            </a:extLst>
          </p:cNvPr>
          <p:cNvPicPr>
            <a:picLocks noChangeAspect="1"/>
          </p:cNvPicPr>
          <p:nvPr/>
        </p:nvPicPr>
        <p:blipFill>
          <a:blip r:embed="rId3"/>
          <a:stretch>
            <a:fillRect/>
          </a:stretch>
        </p:blipFill>
        <p:spPr>
          <a:xfrm>
            <a:off x="1223963" y="245069"/>
            <a:ext cx="6716062" cy="1181265"/>
          </a:xfrm>
          <a:prstGeom prst="rect">
            <a:avLst/>
          </a:prstGeom>
        </p:spPr>
      </p:pic>
      <p:sp>
        <p:nvSpPr>
          <p:cNvPr id="2" name="ZoneTexte 1">
            <a:extLst>
              <a:ext uri="{FF2B5EF4-FFF2-40B4-BE49-F238E27FC236}">
                <a16:creationId xmlns:a16="http://schemas.microsoft.com/office/drawing/2014/main" id="{70BBE802-BF99-F167-A17D-65324A91ABD5}"/>
              </a:ext>
            </a:extLst>
          </p:cNvPr>
          <p:cNvSpPr txBox="1"/>
          <p:nvPr/>
        </p:nvSpPr>
        <p:spPr>
          <a:xfrm>
            <a:off x="1223963" y="1298530"/>
            <a:ext cx="10732063" cy="483209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endParaRPr lang="fr-FR" b="1" noProof="0" dirty="0"/>
          </a:p>
          <a:p>
            <a:br>
              <a:rPr lang="fr-FR" noProof="0" dirty="0"/>
            </a:br>
            <a:r>
              <a:rPr lang="fr-FR" noProof="0" dirty="0"/>
              <a:t> </a:t>
            </a:r>
          </a:p>
          <a:p>
            <a:endParaRPr lang="fr-FR" noProof="0" dirty="0"/>
          </a:p>
          <a:p>
            <a:endParaRPr lang="fr-FR" noProof="0" dirty="0"/>
          </a:p>
          <a:p>
            <a:endParaRPr lang="fr-FR" noProof="0" dirty="0"/>
          </a:p>
          <a:p>
            <a:pPr marL="285750" indent="-285750">
              <a:buFont typeface="Wingdings" panose="05000000000000000000" pitchFamily="2" charset="2"/>
              <a:buChar char="Ø"/>
            </a:pPr>
            <a:r>
              <a:rPr lang="fr-FR" u="sng" noProof="0" dirty="0"/>
              <a:t>Proposition de modification des Statuts </a:t>
            </a:r>
            <a:r>
              <a:rPr lang="fr-FR" noProof="0" dirty="0"/>
              <a:t>: </a:t>
            </a:r>
            <a:r>
              <a:rPr lang="fr-FR" noProof="0" dirty="0">
                <a:highlight>
                  <a:srgbClr val="FFFF00"/>
                </a:highlight>
              </a:rPr>
              <a:t>permettre à un consommateur ou consommatrice d’accéder à la présidence</a:t>
            </a:r>
            <a:r>
              <a:rPr lang="fr-FR" noProof="0" dirty="0"/>
              <a:t>, sous-réserve que la vice-présidence soit représentée par un ou une productrice ? (nécessité de crédibilité vis-à-vis du monde agricole)</a:t>
            </a:r>
            <a:endParaRPr lang="fr-FR" dirty="0"/>
          </a:p>
          <a:p>
            <a:pPr marL="285750" indent="-285750">
              <a:buFont typeface="Wingdings" panose="05000000000000000000" pitchFamily="2" charset="2"/>
              <a:buChar char="Ø"/>
            </a:pPr>
            <a:endParaRPr lang="fr-FR" dirty="0"/>
          </a:p>
          <a:p>
            <a:r>
              <a:rPr lang="fr-FR" b="1" dirty="0"/>
              <a:t>VOTE</a:t>
            </a:r>
            <a:br>
              <a:rPr lang="fr-FR" noProof="0" dirty="0"/>
            </a:br>
            <a:endParaRPr lang="fr-FR" dirty="0"/>
          </a:p>
          <a:p>
            <a:pPr marL="285750" indent="-285750">
              <a:buFont typeface="Wingdings" panose="05000000000000000000" pitchFamily="2" charset="2"/>
              <a:buChar char="Ø"/>
            </a:pPr>
            <a:r>
              <a:rPr lang="fr-FR" u="sng" noProof="0" dirty="0"/>
              <a:t>Autre proposition de modification des Statuts </a:t>
            </a:r>
            <a:r>
              <a:rPr lang="fr-FR" noProof="0" dirty="0"/>
              <a:t>: à partir de 2027, </a:t>
            </a:r>
            <a:r>
              <a:rPr lang="fr-FR" noProof="0" dirty="0">
                <a:highlight>
                  <a:srgbClr val="00FFFF"/>
                </a:highlight>
              </a:rPr>
              <a:t>pour faire partie </a:t>
            </a:r>
            <a:r>
              <a:rPr lang="fr-FR" dirty="0">
                <a:highlight>
                  <a:srgbClr val="00FFFF"/>
                </a:highlight>
              </a:rPr>
              <a:t>du collège producteurs il faudrait disposer de la carte agricole </a:t>
            </a:r>
            <a:r>
              <a:rPr lang="fr-FR" dirty="0"/>
              <a:t>(ou en avoir fait la demande si pas possible pour des raisons administratives) ?</a:t>
            </a:r>
            <a:br>
              <a:rPr lang="fr-FR" dirty="0"/>
            </a:br>
            <a:endParaRPr lang="fr-FR" noProof="0" dirty="0"/>
          </a:p>
          <a:p>
            <a:r>
              <a:rPr lang="fr-FR" b="1" dirty="0"/>
              <a:t>VOTE</a:t>
            </a:r>
          </a:p>
          <a:p>
            <a:endParaRPr lang="fr-FR" b="1" noProof="0" dirty="0"/>
          </a:p>
          <a:p>
            <a:pPr marL="285750" indent="-285750">
              <a:buFont typeface="Wingdings" panose="05000000000000000000" pitchFamily="2" charset="2"/>
              <a:buChar char="Ø"/>
            </a:pPr>
            <a:r>
              <a:rPr lang="fr-FR" u="sng" dirty="0">
                <a:highlight>
                  <a:srgbClr val="00FF00"/>
                </a:highlight>
              </a:rPr>
              <a:t>Pas de proposition de changement de montant des cotisations : </a:t>
            </a:r>
            <a:r>
              <a:rPr lang="fr-FR" dirty="0"/>
              <a:t>(conso=2000F / prod= 2000F pour ATF, 5000F pour AP, 10000F pour distributeurs, idem pour groupements/</a:t>
            </a:r>
            <a:r>
              <a:rPr lang="fr-FR" dirty="0" err="1"/>
              <a:t>assocs</a:t>
            </a:r>
            <a:r>
              <a:rPr lang="fr-FR" dirty="0"/>
              <a:t> et 50 000F pour transformateurs SGA).</a:t>
            </a:r>
            <a:endParaRPr lang="fr-FR" noProof="0" dirty="0"/>
          </a:p>
          <a:p>
            <a:endParaRPr lang="fr-FR" noProof="0" dirty="0"/>
          </a:p>
          <a:p>
            <a:endParaRPr lang="fr-FR" noProof="0" dirty="0"/>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
            </a:pPr>
            <a:endParaRPr lang="fr-FR" dirty="0"/>
          </a:p>
        </p:txBody>
      </p:sp>
      <p:pic>
        <p:nvPicPr>
          <p:cNvPr id="4" name="Graphique 3" descr="Pique avec un remplissage uni">
            <a:extLst>
              <a:ext uri="{FF2B5EF4-FFF2-40B4-BE49-F238E27FC236}">
                <a16:creationId xmlns:a16="http://schemas.microsoft.com/office/drawing/2014/main" id="{9C1975F0-C9D3-C7E3-05D5-D77F57FDD33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56879" y="511934"/>
            <a:ext cx="914400" cy="914400"/>
          </a:xfrm>
          <a:prstGeom prst="rect">
            <a:avLst/>
          </a:prstGeom>
        </p:spPr>
      </p:pic>
      <p:pic>
        <p:nvPicPr>
          <p:cNvPr id="11" name="Picture 10">
            <a:extLst>
              <a:ext uri="{FF2B5EF4-FFF2-40B4-BE49-F238E27FC236}">
                <a16:creationId xmlns:a16="http://schemas.microsoft.com/office/drawing/2014/main" id="{C062391D-6D25-6E83-C645-729DBD4CC59A}"/>
              </a:ext>
            </a:extLst>
          </p:cNvPr>
          <p:cNvPicPr>
            <a:picLocks noChangeAspect="1"/>
          </p:cNvPicPr>
          <p:nvPr/>
        </p:nvPicPr>
        <p:blipFill>
          <a:blip r:embed="rId5"/>
          <a:stretch>
            <a:fillRect/>
          </a:stretch>
        </p:blipFill>
        <p:spPr>
          <a:xfrm>
            <a:off x="10461125" y="226990"/>
            <a:ext cx="1707028" cy="1700931"/>
          </a:xfrm>
          <a:prstGeom prst="rect">
            <a:avLst/>
          </a:prstGeom>
        </p:spPr>
      </p:pic>
    </p:spTree>
    <p:extLst>
      <p:ext uri="{BB962C8B-B14F-4D97-AF65-F5344CB8AC3E}">
        <p14:creationId xmlns:p14="http://schemas.microsoft.com/office/powerpoint/2010/main" val="88132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olice, capture d’écran&#10;&#10;Le contenu généré par l’IA peut être incorrect.">
            <a:extLst>
              <a:ext uri="{FF2B5EF4-FFF2-40B4-BE49-F238E27FC236}">
                <a16:creationId xmlns:a16="http://schemas.microsoft.com/office/drawing/2014/main" id="{A061541C-30A6-AB7B-90BA-DD3C49027DF0}"/>
              </a:ext>
            </a:extLst>
          </p:cNvPr>
          <p:cNvPicPr>
            <a:picLocks noChangeAspect="1"/>
          </p:cNvPicPr>
          <p:nvPr/>
        </p:nvPicPr>
        <p:blipFill>
          <a:blip r:embed="rId2"/>
          <a:stretch>
            <a:fillRect/>
          </a:stretch>
        </p:blipFill>
        <p:spPr>
          <a:xfrm>
            <a:off x="1222561" y="319319"/>
            <a:ext cx="6658904" cy="1152686"/>
          </a:xfrm>
          <a:prstGeom prst="rect">
            <a:avLst/>
          </a:prstGeom>
        </p:spPr>
      </p:pic>
      <p:pic>
        <p:nvPicPr>
          <p:cNvPr id="7" name="Image 6" descr="Une image contenant texte, habits, Visage humain, homme&#10;&#10;Le contenu généré par l’IA peut être incorrect.">
            <a:extLst>
              <a:ext uri="{FF2B5EF4-FFF2-40B4-BE49-F238E27FC236}">
                <a16:creationId xmlns:a16="http://schemas.microsoft.com/office/drawing/2014/main" id="{2D4CADD2-A9E8-0438-3274-48B1DF555A14}"/>
              </a:ext>
            </a:extLst>
          </p:cNvPr>
          <p:cNvPicPr>
            <a:picLocks noChangeAspect="1"/>
          </p:cNvPicPr>
          <p:nvPr/>
        </p:nvPicPr>
        <p:blipFill>
          <a:blip r:embed="rId3"/>
          <a:stretch>
            <a:fillRect/>
          </a:stretch>
        </p:blipFill>
        <p:spPr>
          <a:xfrm>
            <a:off x="1056053" y="2069073"/>
            <a:ext cx="4850071" cy="3429000"/>
          </a:xfrm>
          <a:prstGeom prst="rect">
            <a:avLst/>
          </a:prstGeom>
        </p:spPr>
      </p:pic>
      <p:pic>
        <p:nvPicPr>
          <p:cNvPr id="9" name="Image 8">
            <a:extLst>
              <a:ext uri="{FF2B5EF4-FFF2-40B4-BE49-F238E27FC236}">
                <a16:creationId xmlns:a16="http://schemas.microsoft.com/office/drawing/2014/main" id="{6B6C8261-7BF4-CE8E-51F7-CBA298EFC603}"/>
              </a:ext>
            </a:extLst>
          </p:cNvPr>
          <p:cNvPicPr>
            <a:picLocks noChangeAspect="1"/>
          </p:cNvPicPr>
          <p:nvPr/>
        </p:nvPicPr>
        <p:blipFill>
          <a:blip r:embed="rId4"/>
          <a:srcRect/>
          <a:stretch/>
        </p:blipFill>
        <p:spPr>
          <a:xfrm>
            <a:off x="5906124" y="1846197"/>
            <a:ext cx="6095999" cy="3874751"/>
          </a:xfrm>
          <a:prstGeom prst="rect">
            <a:avLst/>
          </a:prstGeom>
        </p:spPr>
      </p:pic>
      <p:pic>
        <p:nvPicPr>
          <p:cNvPr id="11" name="Graphique 10" descr="Loupe avec un remplissage uni">
            <a:extLst>
              <a:ext uri="{FF2B5EF4-FFF2-40B4-BE49-F238E27FC236}">
                <a16:creationId xmlns:a16="http://schemas.microsoft.com/office/drawing/2014/main" id="{C2091885-F85F-A483-2142-6C04DD60BFC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44753" y="292197"/>
            <a:ext cx="914400" cy="914400"/>
          </a:xfrm>
          <a:prstGeom prst="rect">
            <a:avLst/>
          </a:prstGeom>
        </p:spPr>
      </p:pic>
    </p:spTree>
    <p:extLst>
      <p:ext uri="{BB962C8B-B14F-4D97-AF65-F5344CB8AC3E}">
        <p14:creationId xmlns:p14="http://schemas.microsoft.com/office/powerpoint/2010/main" val="36910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3D0-6874-D853-9366-21CF89DEF0CC}"/>
            </a:ext>
          </a:extLst>
        </p:cNvPr>
        <p:cNvGrpSpPr/>
        <p:nvPr/>
      </p:nvGrpSpPr>
      <p:grpSpPr>
        <a:xfrm>
          <a:off x="0" y="0"/>
          <a:ext cx="0" cy="0"/>
          <a:chOff x="0" y="0"/>
          <a:chExt cx="0" cy="0"/>
        </a:xfrm>
      </p:grpSpPr>
      <p:pic>
        <p:nvPicPr>
          <p:cNvPr id="5" name="Image 4" descr="Une image contenant texte, Police, capture d’écran&#10;&#10;Le contenu généré par l’IA peut être incorrect.">
            <a:extLst>
              <a:ext uri="{FF2B5EF4-FFF2-40B4-BE49-F238E27FC236}">
                <a16:creationId xmlns:a16="http://schemas.microsoft.com/office/drawing/2014/main" id="{BE314657-3964-02D5-7BA3-BC6703912B40}"/>
              </a:ext>
            </a:extLst>
          </p:cNvPr>
          <p:cNvPicPr>
            <a:picLocks noChangeAspect="1"/>
          </p:cNvPicPr>
          <p:nvPr/>
        </p:nvPicPr>
        <p:blipFill>
          <a:blip r:embed="rId3"/>
          <a:stretch>
            <a:fillRect/>
          </a:stretch>
        </p:blipFill>
        <p:spPr>
          <a:xfrm>
            <a:off x="1222561" y="319319"/>
            <a:ext cx="6658904" cy="1152686"/>
          </a:xfrm>
          <a:prstGeom prst="rect">
            <a:avLst/>
          </a:prstGeom>
        </p:spPr>
      </p:pic>
      <p:pic>
        <p:nvPicPr>
          <p:cNvPr id="11" name="Graphique 10" descr="Loupe avec un remplissage uni">
            <a:extLst>
              <a:ext uri="{FF2B5EF4-FFF2-40B4-BE49-F238E27FC236}">
                <a16:creationId xmlns:a16="http://schemas.microsoft.com/office/drawing/2014/main" id="{6FE903F0-20BD-C53D-3B2D-7DC152C8620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644753" y="292197"/>
            <a:ext cx="914400" cy="914400"/>
          </a:xfrm>
          <a:prstGeom prst="rect">
            <a:avLst/>
          </a:prstGeom>
        </p:spPr>
      </p:pic>
      <p:sp>
        <p:nvSpPr>
          <p:cNvPr id="2" name="ZoneTexte 1">
            <a:extLst>
              <a:ext uri="{FF2B5EF4-FFF2-40B4-BE49-F238E27FC236}">
                <a16:creationId xmlns:a16="http://schemas.microsoft.com/office/drawing/2014/main" id="{95E6E607-9303-DDC9-B88A-18798E9A773B}"/>
              </a:ext>
            </a:extLst>
          </p:cNvPr>
          <p:cNvSpPr txBox="1"/>
          <p:nvPr/>
        </p:nvSpPr>
        <p:spPr>
          <a:xfrm>
            <a:off x="1506697" y="1737367"/>
            <a:ext cx="4558307" cy="4154984"/>
          </a:xfrm>
          <a:prstGeom prst="rect">
            <a:avLst/>
          </a:prstGeom>
          <a:noFill/>
          <a:ln w="38100">
            <a:solidFill>
              <a:schemeClr val="accent1"/>
            </a:solidFill>
          </a:ln>
        </p:spPr>
        <p:txBody>
          <a:bodyPr wrap="square" rtlCol="0">
            <a:spAutoFit/>
          </a:bodyPr>
          <a:lstStyle/>
          <a:p>
            <a:r>
              <a:rPr lang="fr-FR" sz="1600" b="1" noProof="0" dirty="0"/>
              <a:t>Le </a:t>
            </a:r>
            <a:r>
              <a:rPr lang="fr-FR" sz="2400" b="1" u="sng" noProof="0" dirty="0"/>
              <a:t>Conseil d’Administration </a:t>
            </a:r>
            <a:r>
              <a:rPr lang="fr-FR" sz="1600" b="1" noProof="0" dirty="0"/>
              <a:t>oriente l’association dans la lignée de l’Assemblée Générale. </a:t>
            </a:r>
            <a:r>
              <a:rPr lang="fr-FR" sz="1600" b="1" dirty="0"/>
              <a:t>Bénévole, il</a:t>
            </a:r>
            <a:r>
              <a:rPr lang="fr-FR" sz="1600" b="1" noProof="0" dirty="0"/>
              <a:t> est décisionnaire pour :</a:t>
            </a:r>
          </a:p>
          <a:p>
            <a:endParaRPr lang="fr-FR" sz="1600" noProof="0" dirty="0"/>
          </a:p>
          <a:p>
            <a:r>
              <a:rPr lang="fr-FR" sz="1600" noProof="0" dirty="0"/>
              <a:t>-tout sujet structurant relatif à la stratégie/feuille de route de Bio </a:t>
            </a:r>
            <a:r>
              <a:rPr lang="fr-FR" sz="1600" noProof="0" dirty="0" err="1"/>
              <a:t>Calédonia</a:t>
            </a:r>
            <a:r>
              <a:rPr lang="fr-FR" sz="1600" noProof="0" dirty="0"/>
              <a:t> ou du plaidoyer autour de l’agriculture biologique, à des partenariats</a:t>
            </a:r>
          </a:p>
          <a:p>
            <a:endParaRPr lang="fr-FR" sz="1600" noProof="0" dirty="0"/>
          </a:p>
          <a:p>
            <a:r>
              <a:rPr lang="fr-FR" sz="1600" noProof="0" dirty="0"/>
              <a:t>-tout sujet entraînant une adoption ou modification de champ d’application ou procédure de labellisation </a:t>
            </a:r>
            <a:br>
              <a:rPr lang="fr-FR" sz="1600" noProof="0" dirty="0"/>
            </a:br>
            <a:endParaRPr lang="fr-FR" sz="1600" noProof="0" dirty="0"/>
          </a:p>
          <a:p>
            <a:r>
              <a:rPr lang="fr-FR" sz="1600" noProof="0" dirty="0"/>
              <a:t>-la préparation de l’Assemblée Générale ou tout sujet structurant de Ressource Humaine  </a:t>
            </a:r>
          </a:p>
        </p:txBody>
      </p:sp>
      <p:sp>
        <p:nvSpPr>
          <p:cNvPr id="3" name="ZoneTexte 2">
            <a:extLst>
              <a:ext uri="{FF2B5EF4-FFF2-40B4-BE49-F238E27FC236}">
                <a16:creationId xmlns:a16="http://schemas.microsoft.com/office/drawing/2014/main" id="{CAC77FF4-FFC2-1442-03A3-C053F30C97B3}"/>
              </a:ext>
            </a:extLst>
          </p:cNvPr>
          <p:cNvSpPr txBox="1"/>
          <p:nvPr/>
        </p:nvSpPr>
        <p:spPr>
          <a:xfrm>
            <a:off x="1506697" y="5949771"/>
            <a:ext cx="4909601" cy="369332"/>
          </a:xfrm>
          <a:prstGeom prst="rect">
            <a:avLst/>
          </a:prstGeom>
          <a:noFill/>
        </p:spPr>
        <p:txBody>
          <a:bodyPr wrap="square" rtlCol="0">
            <a:spAutoFit/>
          </a:bodyPr>
          <a:lstStyle/>
          <a:p>
            <a:r>
              <a:rPr lang="fr-FR" sz="1800" noProof="0" dirty="0"/>
              <a:t>=10 pers, 1 réunion par trimestre </a:t>
            </a:r>
            <a:r>
              <a:rPr lang="fr-FR" sz="1800" b="1" noProof="0" dirty="0"/>
              <a:t>(</a:t>
            </a:r>
            <a:r>
              <a:rPr lang="fr-FR" sz="1800" b="1" noProof="0" dirty="0" err="1"/>
              <a:t>visio</a:t>
            </a:r>
            <a:r>
              <a:rPr lang="fr-FR" sz="1800" b="1" noProof="0" dirty="0"/>
              <a:t> ok)</a:t>
            </a:r>
          </a:p>
        </p:txBody>
      </p:sp>
      <p:sp>
        <p:nvSpPr>
          <p:cNvPr id="4" name="ZoneTexte 3">
            <a:extLst>
              <a:ext uri="{FF2B5EF4-FFF2-40B4-BE49-F238E27FC236}">
                <a16:creationId xmlns:a16="http://schemas.microsoft.com/office/drawing/2014/main" id="{E99D907B-74D7-5354-4161-25FB0B72919D}"/>
              </a:ext>
            </a:extLst>
          </p:cNvPr>
          <p:cNvSpPr txBox="1"/>
          <p:nvPr/>
        </p:nvSpPr>
        <p:spPr>
          <a:xfrm>
            <a:off x="7000846" y="1633396"/>
            <a:ext cx="4558307" cy="4339650"/>
          </a:xfrm>
          <a:prstGeom prst="rect">
            <a:avLst/>
          </a:prstGeom>
          <a:noFill/>
          <a:ln w="38100">
            <a:solidFill>
              <a:schemeClr val="accent1"/>
            </a:solidFill>
          </a:ln>
        </p:spPr>
        <p:txBody>
          <a:bodyPr wrap="square" rtlCol="0">
            <a:spAutoFit/>
          </a:bodyPr>
          <a:lstStyle/>
          <a:p>
            <a:r>
              <a:rPr lang="fr-FR" sz="1600" b="1" noProof="0" dirty="0"/>
              <a:t>Le </a:t>
            </a:r>
            <a:r>
              <a:rPr lang="fr-FR" sz="2400" b="1" u="sng" noProof="0" dirty="0"/>
              <a:t>Bureau </a:t>
            </a:r>
            <a:r>
              <a:rPr lang="fr-FR" sz="1600" b="1" noProof="0" dirty="0"/>
              <a:t>accompagne la direction dans la gestion courante de l’association dans la lignée des orientations de l’AG et du CA.</a:t>
            </a:r>
          </a:p>
          <a:p>
            <a:endParaRPr lang="fr-FR" sz="1600" noProof="0" dirty="0"/>
          </a:p>
          <a:p>
            <a:pPr marL="285750" indent="-285750">
              <a:buFont typeface="Arial" panose="020B0604020202020204" pitchFamily="34" charset="0"/>
              <a:buChar char="•"/>
            </a:pPr>
            <a:r>
              <a:rPr lang="fr-FR" sz="2000" u="sng" noProof="0" dirty="0"/>
              <a:t>Président(e) et vice-président(e) : </a:t>
            </a:r>
            <a:r>
              <a:rPr lang="fr-FR" sz="1800" noProof="0" dirty="0"/>
              <a:t>représentent l’association légalement, dans sa communication, </a:t>
            </a:r>
            <a:r>
              <a:rPr lang="fr-FR" sz="1800" noProof="0" dirty="0" err="1"/>
              <a:t>co-animent</a:t>
            </a:r>
            <a:r>
              <a:rPr lang="fr-FR" sz="1800" noProof="0" dirty="0"/>
              <a:t> les Bureau et CA.</a:t>
            </a:r>
          </a:p>
          <a:p>
            <a:pPr marL="285750" indent="-285750">
              <a:buFont typeface="Arial" panose="020B0604020202020204" pitchFamily="34" charset="0"/>
              <a:buChar char="•"/>
            </a:pPr>
            <a:r>
              <a:rPr lang="fr-FR" sz="2000" u="sng" noProof="0" dirty="0"/>
              <a:t>Trésorier(e) et adjoint(e) :</a:t>
            </a:r>
            <a:r>
              <a:rPr lang="fr-FR" sz="2000" noProof="0" dirty="0"/>
              <a:t> </a:t>
            </a:r>
            <a:r>
              <a:rPr lang="fr-FR" sz="1800" noProof="0" dirty="0"/>
              <a:t>validation des dépenses émises, participation à la création de documents financiers clés, conseil sur le sujet.</a:t>
            </a:r>
          </a:p>
          <a:p>
            <a:pPr marL="285750" indent="-285750">
              <a:buFont typeface="Arial" panose="020B0604020202020204" pitchFamily="34" charset="0"/>
              <a:buChar char="•"/>
            </a:pPr>
            <a:r>
              <a:rPr lang="fr-FR" sz="2000" u="sng" noProof="0" dirty="0"/>
              <a:t>Secrétaire et adjoint(e) :</a:t>
            </a:r>
            <a:r>
              <a:rPr lang="fr-FR" sz="1800" noProof="0" dirty="0"/>
              <a:t> sollicité(s) davantage sur le volet restitution des décisions de CA + AG et RH.</a:t>
            </a:r>
            <a:endParaRPr lang="fr-FR" sz="1600" noProof="0" dirty="0"/>
          </a:p>
        </p:txBody>
      </p:sp>
      <p:sp>
        <p:nvSpPr>
          <p:cNvPr id="6" name="Accolade fermante 5">
            <a:extLst>
              <a:ext uri="{FF2B5EF4-FFF2-40B4-BE49-F238E27FC236}">
                <a16:creationId xmlns:a16="http://schemas.microsoft.com/office/drawing/2014/main" id="{FBBA4828-4ECC-6204-0A1F-136C62E6A3D3}"/>
              </a:ext>
            </a:extLst>
          </p:cNvPr>
          <p:cNvSpPr/>
          <p:nvPr/>
        </p:nvSpPr>
        <p:spPr>
          <a:xfrm>
            <a:off x="6277202" y="2123268"/>
            <a:ext cx="439120" cy="347162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noProof="0" dirty="0"/>
          </a:p>
        </p:txBody>
      </p:sp>
      <p:sp>
        <p:nvSpPr>
          <p:cNvPr id="8" name="ZoneTexte 7">
            <a:extLst>
              <a:ext uri="{FF2B5EF4-FFF2-40B4-BE49-F238E27FC236}">
                <a16:creationId xmlns:a16="http://schemas.microsoft.com/office/drawing/2014/main" id="{DEA2A3AA-70DA-5BBA-EE03-5A5EBCAD1B5A}"/>
              </a:ext>
            </a:extLst>
          </p:cNvPr>
          <p:cNvSpPr txBox="1"/>
          <p:nvPr/>
        </p:nvSpPr>
        <p:spPr>
          <a:xfrm>
            <a:off x="7000846" y="6134437"/>
            <a:ext cx="4558307" cy="369332"/>
          </a:xfrm>
          <a:prstGeom prst="rect">
            <a:avLst/>
          </a:prstGeom>
          <a:noFill/>
        </p:spPr>
        <p:txBody>
          <a:bodyPr wrap="square" rtlCol="0">
            <a:spAutoFit/>
          </a:bodyPr>
          <a:lstStyle/>
          <a:p>
            <a:r>
              <a:rPr lang="fr-FR" sz="1800" noProof="0" dirty="0"/>
              <a:t>=6 pers, 2 réunions par trimestre (dont CA)</a:t>
            </a:r>
          </a:p>
        </p:txBody>
      </p:sp>
    </p:spTree>
    <p:extLst>
      <p:ext uri="{BB962C8B-B14F-4D97-AF65-F5344CB8AC3E}">
        <p14:creationId xmlns:p14="http://schemas.microsoft.com/office/powerpoint/2010/main" val="228615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A193C-79B8-B684-D1CC-06FE56B7250D}"/>
            </a:ext>
          </a:extLst>
        </p:cNvPr>
        <p:cNvGrpSpPr/>
        <p:nvPr/>
      </p:nvGrpSpPr>
      <p:grpSpPr>
        <a:xfrm>
          <a:off x="0" y="0"/>
          <a:ext cx="0" cy="0"/>
          <a:chOff x="0" y="0"/>
          <a:chExt cx="0" cy="0"/>
        </a:xfrm>
      </p:grpSpPr>
      <p:pic>
        <p:nvPicPr>
          <p:cNvPr id="5" name="Image 4" descr="Une image contenant texte, Police, capture d’écran&#10;&#10;Le contenu généré par l’IA peut être incorrect.">
            <a:extLst>
              <a:ext uri="{FF2B5EF4-FFF2-40B4-BE49-F238E27FC236}">
                <a16:creationId xmlns:a16="http://schemas.microsoft.com/office/drawing/2014/main" id="{9D103427-86C0-AD6A-C14C-87F62F8DAD2D}"/>
              </a:ext>
            </a:extLst>
          </p:cNvPr>
          <p:cNvPicPr>
            <a:picLocks noChangeAspect="1"/>
          </p:cNvPicPr>
          <p:nvPr/>
        </p:nvPicPr>
        <p:blipFill>
          <a:blip r:embed="rId3"/>
          <a:stretch>
            <a:fillRect/>
          </a:stretch>
        </p:blipFill>
        <p:spPr>
          <a:xfrm>
            <a:off x="1222561" y="319319"/>
            <a:ext cx="6658904" cy="1152686"/>
          </a:xfrm>
          <a:prstGeom prst="rect">
            <a:avLst/>
          </a:prstGeom>
        </p:spPr>
      </p:pic>
      <p:sp>
        <p:nvSpPr>
          <p:cNvPr id="2" name="ZoneTexte 1">
            <a:extLst>
              <a:ext uri="{FF2B5EF4-FFF2-40B4-BE49-F238E27FC236}">
                <a16:creationId xmlns:a16="http://schemas.microsoft.com/office/drawing/2014/main" id="{031DE3D6-0F8D-BDCA-2D61-80B5AAB33C13}"/>
              </a:ext>
            </a:extLst>
          </p:cNvPr>
          <p:cNvSpPr txBox="1"/>
          <p:nvPr/>
        </p:nvSpPr>
        <p:spPr>
          <a:xfrm>
            <a:off x="1364104" y="1521923"/>
            <a:ext cx="9193968" cy="5016758"/>
          </a:xfrm>
          <a:prstGeom prst="rect">
            <a:avLst/>
          </a:prstGeom>
          <a:noFill/>
        </p:spPr>
        <p:txBody>
          <a:bodyPr wrap="square" lIns="91440" tIns="45720" rIns="91440" bIns="45720" rtlCol="0" anchor="t">
            <a:spAutoFit/>
          </a:bodyPr>
          <a:lstStyle/>
          <a:p>
            <a:r>
              <a:rPr lang="fr-FR" sz="1600" b="1" noProof="0" dirty="0"/>
              <a:t>Liste des candidat(e)s</a:t>
            </a:r>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endParaRPr lang="fr-FR" sz="1600" noProof="0" dirty="0"/>
          </a:p>
          <a:p>
            <a:pPr marL="285750" indent="-285750">
              <a:buFont typeface="Wingdings" panose="05000000000000000000" pitchFamily="2" charset="2"/>
              <a:buChar char="§"/>
            </a:pPr>
            <a:r>
              <a:rPr lang="fr-FR" sz="1600" noProof="0" dirty="0"/>
              <a:t>Quelle est votre histoire avec le bio ? Et avec Bio </a:t>
            </a:r>
            <a:r>
              <a:rPr lang="fr-FR" sz="1600" noProof="0" dirty="0" err="1"/>
              <a:t>Calédonia</a:t>
            </a:r>
            <a:r>
              <a:rPr lang="fr-FR" sz="1600" noProof="0" dirty="0"/>
              <a:t> ?</a:t>
            </a:r>
          </a:p>
          <a:p>
            <a:pPr marL="285750" indent="-285750">
              <a:buFont typeface="Wingdings" panose="05000000000000000000" pitchFamily="2" charset="2"/>
              <a:buChar char="§"/>
            </a:pPr>
            <a:r>
              <a:rPr lang="fr-FR" sz="1600" noProof="0" dirty="0"/>
              <a:t>Pourquoi et en quoi souhaiteriez-vous vous investir au niveau du CA ?</a:t>
            </a:r>
          </a:p>
          <a:p>
            <a:pPr marL="285750" indent="-285750">
              <a:buFont typeface="Wingdings" panose="05000000000000000000" pitchFamily="2" charset="2"/>
              <a:buChar char="§"/>
            </a:pPr>
            <a:r>
              <a:rPr lang="fr-FR" sz="1600" noProof="0" dirty="0"/>
              <a:t>Avez-vous un minimum de temps disponible ?</a:t>
            </a:r>
          </a:p>
          <a:p>
            <a:pPr marL="285750" indent="-285750">
              <a:buFont typeface="Wingdings" panose="05000000000000000000" pitchFamily="2" charset="2"/>
              <a:buChar char="§"/>
            </a:pPr>
            <a:endParaRPr lang="fr-FR" sz="1600" noProof="0" dirty="0"/>
          </a:p>
        </p:txBody>
      </p:sp>
      <p:graphicFrame>
        <p:nvGraphicFramePr>
          <p:cNvPr id="3" name="Tableau 2">
            <a:extLst>
              <a:ext uri="{FF2B5EF4-FFF2-40B4-BE49-F238E27FC236}">
                <a16:creationId xmlns:a16="http://schemas.microsoft.com/office/drawing/2014/main" id="{94CEC159-A795-6524-A68D-D3BF7ACA80E2}"/>
              </a:ext>
            </a:extLst>
          </p:cNvPr>
          <p:cNvGraphicFramePr>
            <a:graphicFrameLocks noGrp="1"/>
          </p:cNvGraphicFramePr>
          <p:nvPr>
            <p:extLst>
              <p:ext uri="{D42A27DB-BD31-4B8C-83A1-F6EECF244321}">
                <p14:modId xmlns:p14="http://schemas.microsoft.com/office/powerpoint/2010/main" val="3743489917"/>
              </p:ext>
            </p:extLst>
          </p:nvPr>
        </p:nvGraphicFramePr>
        <p:xfrm>
          <a:off x="1222561" y="315859"/>
          <a:ext cx="8127999" cy="4981685"/>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55922320"/>
                    </a:ext>
                  </a:extLst>
                </a:gridCol>
                <a:gridCol w="2709333">
                  <a:extLst>
                    <a:ext uri="{9D8B030D-6E8A-4147-A177-3AD203B41FA5}">
                      <a16:colId xmlns:a16="http://schemas.microsoft.com/office/drawing/2014/main" val="1535711736"/>
                    </a:ext>
                  </a:extLst>
                </a:gridCol>
                <a:gridCol w="2709333">
                  <a:extLst>
                    <a:ext uri="{9D8B030D-6E8A-4147-A177-3AD203B41FA5}">
                      <a16:colId xmlns:a16="http://schemas.microsoft.com/office/drawing/2014/main" val="3468363189"/>
                    </a:ext>
                  </a:extLst>
                </a:gridCol>
              </a:tblGrid>
              <a:tr h="370840">
                <a:tc>
                  <a:txBody>
                    <a:bodyPr/>
                    <a:lstStyle/>
                    <a:p>
                      <a:r>
                        <a:rPr lang="fr-FR" noProof="0" dirty="0"/>
                        <a:t>Prénom</a:t>
                      </a:r>
                    </a:p>
                  </a:txBody>
                  <a:tcPr/>
                </a:tc>
                <a:tc>
                  <a:txBody>
                    <a:bodyPr/>
                    <a:lstStyle/>
                    <a:p>
                      <a:r>
                        <a:rPr lang="fr-FR" noProof="0" dirty="0"/>
                        <a:t>Collège (producteurs/consos/...)</a:t>
                      </a:r>
                    </a:p>
                  </a:txBody>
                  <a:tcPr/>
                </a:tc>
                <a:tc>
                  <a:txBody>
                    <a:bodyPr/>
                    <a:lstStyle/>
                    <a:p>
                      <a:r>
                        <a:rPr lang="fr-FR" noProof="0" dirty="0"/>
                        <a:t>GL</a:t>
                      </a:r>
                    </a:p>
                  </a:txBody>
                  <a:tcPr/>
                </a:tc>
                <a:extLst>
                  <a:ext uri="{0D108BD9-81ED-4DB2-BD59-A6C34878D82A}">
                    <a16:rowId xmlns:a16="http://schemas.microsoft.com/office/drawing/2014/main" val="4118245025"/>
                  </a:ext>
                </a:extLst>
              </a:tr>
              <a:tr h="370840">
                <a:tc>
                  <a:txBody>
                    <a:bodyPr/>
                    <a:lstStyle/>
                    <a:p>
                      <a:r>
                        <a:rPr lang="fr-FR" noProof="0" dirty="0"/>
                        <a:t>Juanita </a:t>
                      </a:r>
                      <a:r>
                        <a:rPr lang="fr-FR" noProof="0" dirty="0" err="1"/>
                        <a:t>Broucke</a:t>
                      </a:r>
                      <a:endParaRPr lang="fr-FR" noProof="0" dirty="0"/>
                    </a:p>
                  </a:txBody>
                  <a:tcPr/>
                </a:tc>
                <a:tc>
                  <a:txBody>
                    <a:bodyPr/>
                    <a:lstStyle/>
                    <a:p>
                      <a:r>
                        <a:rPr lang="fr-FR" noProof="0" dirty="0"/>
                        <a:t>Consommatrice</a:t>
                      </a:r>
                    </a:p>
                  </a:txBody>
                  <a:tcPr/>
                </a:tc>
                <a:tc>
                  <a:txBody>
                    <a:bodyPr/>
                    <a:lstStyle/>
                    <a:p>
                      <a:r>
                        <a:rPr lang="fr-FR" noProof="0" dirty="0"/>
                        <a:t>La Foa/</a:t>
                      </a:r>
                      <a:r>
                        <a:rPr lang="fr-FR" noProof="0" dirty="0" err="1"/>
                        <a:t>Boulouparis</a:t>
                      </a:r>
                      <a:endParaRPr lang="fr-FR" noProof="0" dirty="0"/>
                    </a:p>
                  </a:txBody>
                  <a:tcPr/>
                </a:tc>
                <a:extLst>
                  <a:ext uri="{0D108BD9-81ED-4DB2-BD59-A6C34878D82A}">
                    <a16:rowId xmlns:a16="http://schemas.microsoft.com/office/drawing/2014/main" val="959960212"/>
                  </a:ext>
                </a:extLst>
              </a:tr>
              <a:tr h="370840">
                <a:tc>
                  <a:txBody>
                    <a:bodyPr/>
                    <a:lstStyle/>
                    <a:p>
                      <a:r>
                        <a:rPr lang="fr-FR" noProof="0" dirty="0"/>
                        <a:t>Franck </a:t>
                      </a:r>
                      <a:r>
                        <a:rPr lang="fr-FR" noProof="0" dirty="0" err="1"/>
                        <a:t>Soury</a:t>
                      </a:r>
                      <a:r>
                        <a:rPr lang="fr-FR" noProof="0" dirty="0"/>
                        <a:t>-Lavergne</a:t>
                      </a:r>
                    </a:p>
                  </a:txBody>
                  <a:tcPr/>
                </a:tc>
                <a:tc>
                  <a:txBody>
                    <a:bodyPr/>
                    <a:lstStyle/>
                    <a:p>
                      <a:r>
                        <a:rPr lang="fr-FR" noProof="0" dirty="0"/>
                        <a:t>Producteur</a:t>
                      </a:r>
                    </a:p>
                  </a:txBody>
                  <a:tcPr/>
                </a:tc>
                <a:tc>
                  <a:txBody>
                    <a:bodyPr/>
                    <a:lstStyle/>
                    <a:p>
                      <a:r>
                        <a:rPr lang="fr-FR" noProof="0" dirty="0"/>
                        <a:t>La Foa</a:t>
                      </a:r>
                    </a:p>
                  </a:txBody>
                  <a:tcPr/>
                </a:tc>
                <a:extLst>
                  <a:ext uri="{0D108BD9-81ED-4DB2-BD59-A6C34878D82A}">
                    <a16:rowId xmlns:a16="http://schemas.microsoft.com/office/drawing/2014/main" val="1003181041"/>
                  </a:ext>
                </a:extLst>
              </a:tr>
              <a:tr h="370840">
                <a:tc>
                  <a:txBody>
                    <a:bodyPr/>
                    <a:lstStyle/>
                    <a:p>
                      <a:r>
                        <a:rPr lang="fr-FR" noProof="0" dirty="0"/>
                        <a:t>Patricia Brossard</a:t>
                      </a:r>
                    </a:p>
                  </a:txBody>
                  <a:tcPr/>
                </a:tc>
                <a:tc>
                  <a:txBody>
                    <a:bodyPr/>
                    <a:lstStyle/>
                    <a:p>
                      <a:r>
                        <a:rPr lang="fr-FR" noProof="0" dirty="0"/>
                        <a:t>Productrice</a:t>
                      </a:r>
                    </a:p>
                  </a:txBody>
                  <a:tcPr/>
                </a:tc>
                <a:tc>
                  <a:txBody>
                    <a:bodyPr/>
                    <a:lstStyle/>
                    <a:p>
                      <a:r>
                        <a:rPr lang="fr-FR" noProof="0" dirty="0"/>
                        <a:t>La Foa</a:t>
                      </a:r>
                    </a:p>
                  </a:txBody>
                  <a:tcPr/>
                </a:tc>
                <a:extLst>
                  <a:ext uri="{0D108BD9-81ED-4DB2-BD59-A6C34878D82A}">
                    <a16:rowId xmlns:a16="http://schemas.microsoft.com/office/drawing/2014/main" val="445028156"/>
                  </a:ext>
                </a:extLst>
              </a:tr>
              <a:tr h="460485">
                <a:tc>
                  <a:txBody>
                    <a:bodyPr/>
                    <a:lstStyle/>
                    <a:p>
                      <a:r>
                        <a:rPr lang="fr-FR" noProof="0" dirty="0"/>
                        <a:t>Myriam Gallois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noProof="0" dirty="0"/>
                        <a:t>Productrice</a:t>
                      </a:r>
                    </a:p>
                  </a:txBody>
                  <a:tcPr/>
                </a:tc>
                <a:tc>
                  <a:txBody>
                    <a:bodyPr/>
                    <a:lstStyle/>
                    <a:p>
                      <a:r>
                        <a:rPr lang="fr-FR" noProof="0" dirty="0" err="1"/>
                        <a:t>Païta</a:t>
                      </a:r>
                      <a:endParaRPr lang="fr-FR" noProof="0" dirty="0"/>
                    </a:p>
                  </a:txBody>
                  <a:tcPr/>
                </a:tc>
                <a:extLst>
                  <a:ext uri="{0D108BD9-81ED-4DB2-BD59-A6C34878D82A}">
                    <a16:rowId xmlns:a16="http://schemas.microsoft.com/office/drawing/2014/main" val="736507626"/>
                  </a:ext>
                </a:extLst>
              </a:tr>
              <a:tr h="370840">
                <a:tc>
                  <a:txBody>
                    <a:bodyPr/>
                    <a:lstStyle/>
                    <a:p>
                      <a:r>
                        <a:rPr lang="fr-FR" noProof="0" dirty="0" err="1"/>
                        <a:t>Subama</a:t>
                      </a:r>
                      <a:r>
                        <a:rPr lang="fr-FR" noProof="0" dirty="0"/>
                        <a:t> </a:t>
                      </a:r>
                      <a:r>
                        <a:rPr lang="fr-FR" noProof="0" dirty="0" err="1"/>
                        <a:t>Mapou</a:t>
                      </a:r>
                      <a:endParaRPr lang="fr-FR" noProof="0" dirty="0"/>
                    </a:p>
                  </a:txBody>
                  <a:tcPr/>
                </a:tc>
                <a:tc>
                  <a:txBody>
                    <a:bodyPr/>
                    <a:lstStyle/>
                    <a:p>
                      <a:r>
                        <a:rPr lang="fr-FR" noProof="0" dirty="0"/>
                        <a:t>Consommatrice</a:t>
                      </a:r>
                    </a:p>
                  </a:txBody>
                  <a:tcPr/>
                </a:tc>
                <a:tc>
                  <a:txBody>
                    <a:bodyPr/>
                    <a:lstStyle/>
                    <a:p>
                      <a:r>
                        <a:rPr lang="fr-FR" noProof="0" dirty="0"/>
                        <a:t>Houaïlou</a:t>
                      </a:r>
                    </a:p>
                  </a:txBody>
                  <a:tcPr/>
                </a:tc>
                <a:extLst>
                  <a:ext uri="{0D108BD9-81ED-4DB2-BD59-A6C34878D82A}">
                    <a16:rowId xmlns:a16="http://schemas.microsoft.com/office/drawing/2014/main" val="1489088593"/>
                  </a:ext>
                </a:extLst>
              </a:tr>
              <a:tr h="0">
                <a:tc>
                  <a:txBody>
                    <a:bodyPr/>
                    <a:lstStyle/>
                    <a:p>
                      <a:r>
                        <a:rPr lang="fr-FR" noProof="0" dirty="0"/>
                        <a:t>Antoine </a:t>
                      </a:r>
                      <a:r>
                        <a:rPr lang="fr-FR" noProof="0" dirty="0" err="1"/>
                        <a:t>Prodhomme</a:t>
                      </a:r>
                      <a:endParaRPr lang="fr-FR" noProof="0" dirty="0"/>
                    </a:p>
                  </a:txBody>
                  <a:tcPr/>
                </a:tc>
                <a:tc>
                  <a:txBody>
                    <a:bodyPr/>
                    <a:lstStyle/>
                    <a:p>
                      <a:r>
                        <a:rPr lang="fr-FR" noProof="0" dirty="0"/>
                        <a:t>Producteur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noProof="0" dirty="0"/>
                        <a:t>VKPP</a:t>
                      </a:r>
                    </a:p>
                    <a:p>
                      <a:endParaRPr lang="fr-FR" noProof="0" dirty="0"/>
                    </a:p>
                  </a:txBody>
                  <a:tcPr/>
                </a:tc>
                <a:extLst>
                  <a:ext uri="{0D108BD9-81ED-4DB2-BD59-A6C34878D82A}">
                    <a16:rowId xmlns:a16="http://schemas.microsoft.com/office/drawing/2014/main" val="3135230642"/>
                  </a:ext>
                </a:extLst>
              </a:tr>
              <a:tr h="370840">
                <a:tc>
                  <a:txBody>
                    <a:bodyPr/>
                    <a:lstStyle/>
                    <a:p>
                      <a:r>
                        <a:rPr lang="fr-FR" noProof="0" dirty="0"/>
                        <a:t>Pierre </a:t>
                      </a:r>
                      <a:r>
                        <a:rPr lang="fr-FR" noProof="0" dirty="0" err="1"/>
                        <a:t>Waimadra</a:t>
                      </a:r>
                      <a:endParaRPr lang="fr-FR" noProof="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noProof="0" dirty="0"/>
                        <a:t>Producteur</a:t>
                      </a:r>
                    </a:p>
                    <a:p>
                      <a:endParaRPr lang="fr-FR" noProof="0" dirty="0"/>
                    </a:p>
                  </a:txBody>
                  <a:tcPr/>
                </a:tc>
                <a:tc>
                  <a:txBody>
                    <a:bodyPr/>
                    <a:lstStyle/>
                    <a:p>
                      <a:r>
                        <a:rPr lang="fr-FR" noProof="0" dirty="0"/>
                        <a:t>Maré</a:t>
                      </a:r>
                    </a:p>
                  </a:txBody>
                  <a:tcPr/>
                </a:tc>
                <a:extLst>
                  <a:ext uri="{0D108BD9-81ED-4DB2-BD59-A6C34878D82A}">
                    <a16:rowId xmlns:a16="http://schemas.microsoft.com/office/drawing/2014/main" val="2106471558"/>
                  </a:ext>
                </a:extLst>
              </a:tr>
              <a:tr h="370840">
                <a:tc>
                  <a:txBody>
                    <a:bodyPr/>
                    <a:lstStyle/>
                    <a:p>
                      <a:r>
                        <a:rPr lang="fr-FR" noProof="0" dirty="0"/>
                        <a:t>Stéphane </a:t>
                      </a:r>
                      <a:r>
                        <a:rPr lang="fr-FR" noProof="0" dirty="0" err="1"/>
                        <a:t>Lebegin</a:t>
                      </a:r>
                      <a:endParaRPr lang="fr-FR" noProof="0" dirty="0"/>
                    </a:p>
                  </a:txBody>
                  <a:tcPr/>
                </a:tc>
                <a:tc>
                  <a:txBody>
                    <a:bodyPr/>
                    <a:lstStyle/>
                    <a:p>
                      <a:r>
                        <a:rPr lang="fr-FR" noProof="0" dirty="0"/>
                        <a:t>Producteur</a:t>
                      </a:r>
                    </a:p>
                  </a:txBody>
                  <a:tcPr/>
                </a:tc>
                <a:tc>
                  <a:txBody>
                    <a:bodyPr/>
                    <a:lstStyle/>
                    <a:p>
                      <a:r>
                        <a:rPr lang="fr-FR" noProof="0" dirty="0"/>
                        <a:t>Dumbéa</a:t>
                      </a:r>
                    </a:p>
                  </a:txBody>
                  <a:tcPr/>
                </a:tc>
                <a:extLst>
                  <a:ext uri="{0D108BD9-81ED-4DB2-BD59-A6C34878D82A}">
                    <a16:rowId xmlns:a16="http://schemas.microsoft.com/office/drawing/2014/main" val="362437758"/>
                  </a:ext>
                </a:extLst>
              </a:tr>
              <a:tr h="370840">
                <a:tc>
                  <a:txBody>
                    <a:bodyPr/>
                    <a:lstStyle/>
                    <a:p>
                      <a:endParaRPr lang="fr-FR" noProof="0" dirty="0"/>
                    </a:p>
                  </a:txBody>
                  <a:tcPr/>
                </a:tc>
                <a:tc>
                  <a:txBody>
                    <a:bodyPr/>
                    <a:lstStyle/>
                    <a:p>
                      <a:endParaRPr lang="fr-FR" noProof="0" dirty="0"/>
                    </a:p>
                  </a:txBody>
                  <a:tcPr/>
                </a:tc>
                <a:tc>
                  <a:txBody>
                    <a:bodyPr/>
                    <a:lstStyle/>
                    <a:p>
                      <a:endParaRPr lang="fr-FR" noProof="0" dirty="0"/>
                    </a:p>
                  </a:txBody>
                  <a:tcPr/>
                </a:tc>
                <a:extLst>
                  <a:ext uri="{0D108BD9-81ED-4DB2-BD59-A6C34878D82A}">
                    <a16:rowId xmlns:a16="http://schemas.microsoft.com/office/drawing/2014/main" val="4158671154"/>
                  </a:ext>
                </a:extLst>
              </a:tr>
              <a:tr h="370840">
                <a:tc>
                  <a:txBody>
                    <a:bodyPr/>
                    <a:lstStyle/>
                    <a:p>
                      <a:endParaRPr lang="fr-FR" noProof="0" dirty="0"/>
                    </a:p>
                  </a:txBody>
                  <a:tcPr/>
                </a:tc>
                <a:tc>
                  <a:txBody>
                    <a:bodyPr/>
                    <a:lstStyle/>
                    <a:p>
                      <a:endParaRPr lang="fr-FR" noProof="0" dirty="0"/>
                    </a:p>
                  </a:txBody>
                  <a:tcPr/>
                </a:tc>
                <a:tc>
                  <a:txBody>
                    <a:bodyPr/>
                    <a:lstStyle/>
                    <a:p>
                      <a:endParaRPr lang="fr-FR" noProof="0" dirty="0"/>
                    </a:p>
                  </a:txBody>
                  <a:tcPr/>
                </a:tc>
                <a:extLst>
                  <a:ext uri="{0D108BD9-81ED-4DB2-BD59-A6C34878D82A}">
                    <a16:rowId xmlns:a16="http://schemas.microsoft.com/office/drawing/2014/main" val="225873398"/>
                  </a:ext>
                </a:extLst>
              </a:tr>
              <a:tr h="370840">
                <a:tc>
                  <a:txBody>
                    <a:bodyPr/>
                    <a:lstStyle/>
                    <a:p>
                      <a:endParaRPr lang="fr-FR" noProof="0" dirty="0"/>
                    </a:p>
                  </a:txBody>
                  <a:tcPr/>
                </a:tc>
                <a:tc>
                  <a:txBody>
                    <a:bodyPr/>
                    <a:lstStyle/>
                    <a:p>
                      <a:endParaRPr lang="fr-FR" noProof="0" dirty="0"/>
                    </a:p>
                  </a:txBody>
                  <a:tcPr/>
                </a:tc>
                <a:tc>
                  <a:txBody>
                    <a:bodyPr/>
                    <a:lstStyle/>
                    <a:p>
                      <a:endParaRPr lang="fr-FR" noProof="0" dirty="0"/>
                    </a:p>
                  </a:txBody>
                  <a:tcPr/>
                </a:tc>
                <a:extLst>
                  <a:ext uri="{0D108BD9-81ED-4DB2-BD59-A6C34878D82A}">
                    <a16:rowId xmlns:a16="http://schemas.microsoft.com/office/drawing/2014/main" val="2535323228"/>
                  </a:ext>
                </a:extLst>
              </a:tr>
            </a:tbl>
          </a:graphicData>
        </a:graphic>
      </p:graphicFrame>
      <p:sp>
        <p:nvSpPr>
          <p:cNvPr id="4" name="Speech Bubble: Rectangle with Corners Rounded 3">
            <a:extLst>
              <a:ext uri="{FF2B5EF4-FFF2-40B4-BE49-F238E27FC236}">
                <a16:creationId xmlns:a16="http://schemas.microsoft.com/office/drawing/2014/main" id="{D80EAE67-40A1-EE54-F4EE-1AD486FD9443}"/>
              </a:ext>
            </a:extLst>
          </p:cNvPr>
          <p:cNvSpPr/>
          <p:nvPr/>
        </p:nvSpPr>
        <p:spPr>
          <a:xfrm>
            <a:off x="9871848" y="315859"/>
            <a:ext cx="1958092" cy="1409327"/>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2000" b="1" noProof="0" dirty="0">
                <a:cs typeface="Arial"/>
              </a:rPr>
              <a:t>Aux urnes !</a:t>
            </a:r>
            <a:r>
              <a:rPr lang="fr-FR" sz="2000" b="1" dirty="0">
                <a:cs typeface="Arial"/>
              </a:rPr>
              <a:t> (5 noms max sur les bulletins)</a:t>
            </a:r>
            <a:endParaRPr lang="fr-FR" sz="2000" b="1" noProof="0" dirty="0">
              <a:cs typeface="Arial"/>
            </a:endParaRPr>
          </a:p>
        </p:txBody>
      </p:sp>
      <p:sp>
        <p:nvSpPr>
          <p:cNvPr id="6" name="Explosion: 8 Points 5">
            <a:extLst>
              <a:ext uri="{FF2B5EF4-FFF2-40B4-BE49-F238E27FC236}">
                <a16:creationId xmlns:a16="http://schemas.microsoft.com/office/drawing/2014/main" id="{819FA261-B6D0-6486-2F15-DED52E9D3F4E}"/>
              </a:ext>
            </a:extLst>
          </p:cNvPr>
          <p:cNvSpPr/>
          <p:nvPr/>
        </p:nvSpPr>
        <p:spPr>
          <a:xfrm>
            <a:off x="9246397" y="3443344"/>
            <a:ext cx="2583543" cy="2634338"/>
          </a:xfrm>
          <a:prstGeom prst="irregularSeal1">
            <a:avLst/>
          </a:prstGeom>
          <a:solidFill>
            <a:srgbClr val="E96A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Slide remplie sur le moment au fil des candidatures</a:t>
            </a:r>
          </a:p>
        </p:txBody>
      </p:sp>
    </p:spTree>
    <p:extLst>
      <p:ext uri="{BB962C8B-B14F-4D97-AF65-F5344CB8AC3E}">
        <p14:creationId xmlns:p14="http://schemas.microsoft.com/office/powerpoint/2010/main" val="3367752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4F5E37-5953-62B9-2CAB-3C779FAA185A}"/>
              </a:ext>
            </a:extLst>
          </p:cNvPr>
          <p:cNvPicPr>
            <a:picLocks noChangeAspect="1"/>
          </p:cNvPicPr>
          <p:nvPr/>
        </p:nvPicPr>
        <p:blipFill>
          <a:blip r:embed="rId2"/>
          <a:srcRect/>
          <a:stretch/>
        </p:blipFill>
        <p:spPr>
          <a:xfrm>
            <a:off x="2302731" y="-13140"/>
            <a:ext cx="8196539" cy="6871140"/>
          </a:xfrm>
          <a:prstGeom prst="rect">
            <a:avLst/>
          </a:prstGeom>
        </p:spPr>
      </p:pic>
      <p:sp>
        <p:nvSpPr>
          <p:cNvPr id="2" name="Oval 1">
            <a:extLst>
              <a:ext uri="{FF2B5EF4-FFF2-40B4-BE49-F238E27FC236}">
                <a16:creationId xmlns:a16="http://schemas.microsoft.com/office/drawing/2014/main" id="{726DE25C-35ED-B808-CBFF-BB9ADCAFDEED}"/>
              </a:ext>
            </a:extLst>
          </p:cNvPr>
          <p:cNvSpPr/>
          <p:nvPr/>
        </p:nvSpPr>
        <p:spPr>
          <a:xfrm>
            <a:off x="4746171" y="6109957"/>
            <a:ext cx="198362" cy="174730"/>
          </a:xfrm>
          <a:prstGeom prst="ellipse">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2158C31F-3098-38ED-7E0C-ADE185BA6244}"/>
              </a:ext>
            </a:extLst>
          </p:cNvPr>
          <p:cNvSpPr txBox="1"/>
          <p:nvPr/>
        </p:nvSpPr>
        <p:spPr>
          <a:xfrm>
            <a:off x="4944533" y="6096000"/>
            <a:ext cx="1016000" cy="307777"/>
          </a:xfrm>
          <a:prstGeom prst="rect">
            <a:avLst/>
          </a:prstGeom>
          <a:noFill/>
        </p:spPr>
        <p:txBody>
          <a:bodyPr wrap="square" rtlCol="0">
            <a:spAutoFit/>
          </a:bodyPr>
          <a:lstStyle/>
          <a:p>
            <a:r>
              <a:rPr lang="fr-FR" dirty="0"/>
              <a:t>Nouméa</a:t>
            </a:r>
          </a:p>
        </p:txBody>
      </p:sp>
    </p:spTree>
    <p:extLst>
      <p:ext uri="{BB962C8B-B14F-4D97-AF65-F5344CB8AC3E}">
        <p14:creationId xmlns:p14="http://schemas.microsoft.com/office/powerpoint/2010/main" val="2560320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a:extLst>
              <a:ext uri="{FF2B5EF4-FFF2-40B4-BE49-F238E27FC236}">
                <a16:creationId xmlns:a16="http://schemas.microsoft.com/office/drawing/2014/main" id="{AE3C3D61-B823-F308-341E-43AC619F0A73}"/>
              </a:ext>
            </a:extLst>
          </p:cNvPr>
          <p:cNvGraphicFramePr/>
          <p:nvPr>
            <p:extLst>
              <p:ext uri="{D42A27DB-BD31-4B8C-83A1-F6EECF244321}">
                <p14:modId xmlns:p14="http://schemas.microsoft.com/office/powerpoint/2010/main" val="3893427586"/>
              </p:ext>
            </p:extLst>
          </p:nvPr>
        </p:nvGraphicFramePr>
        <p:xfrm>
          <a:off x="1416050" y="723102"/>
          <a:ext cx="10236200" cy="588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B712957B-AE89-F8DC-E5B2-92ABB75A41A6}"/>
              </a:ext>
            </a:extLst>
          </p:cNvPr>
          <p:cNvSpPr txBox="1"/>
          <p:nvPr/>
        </p:nvSpPr>
        <p:spPr>
          <a:xfrm>
            <a:off x="1536700" y="577850"/>
            <a:ext cx="5162550" cy="523220"/>
          </a:xfrm>
          <a:prstGeom prst="rect">
            <a:avLst/>
          </a:prstGeom>
          <a:noFill/>
        </p:spPr>
        <p:txBody>
          <a:bodyPr wrap="square" rtlCol="0">
            <a:spAutoFit/>
          </a:bodyPr>
          <a:lstStyle/>
          <a:p>
            <a:r>
              <a:rPr lang="fr-FR" sz="2800" b="1" noProof="0" dirty="0">
                <a:latin typeface="Calibri" panose="020F0502020204030204" pitchFamily="34" charset="0"/>
                <a:ea typeface="Calibri" panose="020F0502020204030204" pitchFamily="34" charset="0"/>
                <a:cs typeface="Calibri" panose="020F0502020204030204" pitchFamily="34" charset="0"/>
              </a:rPr>
              <a:t>Au programme ce matin </a:t>
            </a:r>
            <a:r>
              <a:rPr lang="fr-FR" sz="2800" b="1" noProof="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fr-FR" sz="28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6" name="Graphique 5" descr="Horloge avec un remplissage uni">
            <a:extLst>
              <a:ext uri="{FF2B5EF4-FFF2-40B4-BE49-F238E27FC236}">
                <a16:creationId xmlns:a16="http://schemas.microsoft.com/office/drawing/2014/main" id="{30E621F0-CE76-9D28-6F1C-720187DEC8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809028" y="254798"/>
            <a:ext cx="1692544" cy="1692544"/>
          </a:xfrm>
          <a:prstGeom prst="rect">
            <a:avLst/>
          </a:prstGeom>
        </p:spPr>
      </p:pic>
    </p:spTree>
    <p:extLst>
      <p:ext uri="{BB962C8B-B14F-4D97-AF65-F5344CB8AC3E}">
        <p14:creationId xmlns:p14="http://schemas.microsoft.com/office/powerpoint/2010/main" val="155946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76D44-DA9D-73EB-539D-304AD56788EF}"/>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A46B615E-6854-900D-849C-CFA654D10478}"/>
              </a:ext>
            </a:extLst>
          </p:cNvPr>
          <p:cNvPicPr>
            <a:picLocks noChangeAspect="1"/>
          </p:cNvPicPr>
          <p:nvPr/>
        </p:nvPicPr>
        <p:blipFill>
          <a:blip r:embed="rId3"/>
          <a:stretch>
            <a:fillRect/>
          </a:stretch>
        </p:blipFill>
        <p:spPr>
          <a:xfrm>
            <a:off x="1248479" y="216489"/>
            <a:ext cx="6697010" cy="1238423"/>
          </a:xfrm>
          <a:prstGeom prst="rect">
            <a:avLst/>
          </a:prstGeom>
        </p:spPr>
      </p:pic>
      <p:graphicFrame>
        <p:nvGraphicFramePr>
          <p:cNvPr id="12" name="Diagramme 11">
            <a:extLst>
              <a:ext uri="{FF2B5EF4-FFF2-40B4-BE49-F238E27FC236}">
                <a16:creationId xmlns:a16="http://schemas.microsoft.com/office/drawing/2014/main" id="{35BA3A1A-B44F-C1F3-32BC-0F8F5F71F75B}"/>
              </a:ext>
            </a:extLst>
          </p:cNvPr>
          <p:cNvGraphicFramePr/>
          <p:nvPr>
            <p:extLst>
              <p:ext uri="{D42A27DB-BD31-4B8C-83A1-F6EECF244321}">
                <p14:modId xmlns:p14="http://schemas.microsoft.com/office/powerpoint/2010/main" val="941533441"/>
              </p:ext>
            </p:extLst>
          </p:nvPr>
        </p:nvGraphicFramePr>
        <p:xfrm>
          <a:off x="2377473" y="1139252"/>
          <a:ext cx="8566048" cy="55022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Graphique 13" descr="Mille avec un remplissage uni">
            <a:extLst>
              <a:ext uri="{FF2B5EF4-FFF2-40B4-BE49-F238E27FC236}">
                <a16:creationId xmlns:a16="http://schemas.microsoft.com/office/drawing/2014/main" id="{1F8CEDB2-BE6D-62EF-7E5C-1B0FC69D0FF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489770" y="216489"/>
            <a:ext cx="1321656" cy="1321656"/>
          </a:xfrm>
          <a:prstGeom prst="rect">
            <a:avLst/>
          </a:prstGeom>
        </p:spPr>
      </p:pic>
    </p:spTree>
    <p:extLst>
      <p:ext uri="{BB962C8B-B14F-4D97-AF65-F5344CB8AC3E}">
        <p14:creationId xmlns:p14="http://schemas.microsoft.com/office/powerpoint/2010/main" val="32473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B26AF-AA2C-05D8-CF93-4F0A58D99819}"/>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E062BE58-756E-9C97-7A78-E52E13E5D93B}"/>
              </a:ext>
            </a:extLst>
          </p:cNvPr>
          <p:cNvPicPr>
            <a:picLocks noChangeAspect="1"/>
          </p:cNvPicPr>
          <p:nvPr/>
        </p:nvPicPr>
        <p:blipFill>
          <a:blip r:embed="rId3"/>
          <a:stretch>
            <a:fillRect/>
          </a:stretch>
        </p:blipFill>
        <p:spPr>
          <a:xfrm>
            <a:off x="1000506" y="205246"/>
            <a:ext cx="6697010" cy="1238423"/>
          </a:xfrm>
          <a:prstGeom prst="rect">
            <a:avLst/>
          </a:prstGeom>
        </p:spPr>
      </p:pic>
      <p:graphicFrame>
        <p:nvGraphicFramePr>
          <p:cNvPr id="2" name="Diagramme 1">
            <a:extLst>
              <a:ext uri="{FF2B5EF4-FFF2-40B4-BE49-F238E27FC236}">
                <a16:creationId xmlns:a16="http://schemas.microsoft.com/office/drawing/2014/main" id="{90EC49A0-86D1-FC1C-9AE1-25AB79BF4707}"/>
              </a:ext>
            </a:extLst>
          </p:cNvPr>
          <p:cNvGraphicFramePr/>
          <p:nvPr>
            <p:extLst>
              <p:ext uri="{D42A27DB-BD31-4B8C-83A1-F6EECF244321}">
                <p14:modId xmlns:p14="http://schemas.microsoft.com/office/powerpoint/2010/main" val="4211901153"/>
              </p:ext>
            </p:extLst>
          </p:nvPr>
        </p:nvGraphicFramePr>
        <p:xfrm>
          <a:off x="7885142" y="61993"/>
          <a:ext cx="2059616" cy="1648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me 3">
            <a:extLst>
              <a:ext uri="{FF2B5EF4-FFF2-40B4-BE49-F238E27FC236}">
                <a16:creationId xmlns:a16="http://schemas.microsoft.com/office/drawing/2014/main" id="{0E64050C-111C-49E9-88A8-297BE66EF2B7}"/>
              </a:ext>
            </a:extLst>
          </p:cNvPr>
          <p:cNvGraphicFramePr/>
          <p:nvPr>
            <p:extLst>
              <p:ext uri="{D42A27DB-BD31-4B8C-83A1-F6EECF244321}">
                <p14:modId xmlns:p14="http://schemas.microsoft.com/office/powerpoint/2010/main" val="3067054228"/>
              </p:ext>
            </p:extLst>
          </p:nvPr>
        </p:nvGraphicFramePr>
        <p:xfrm>
          <a:off x="10132384" y="61993"/>
          <a:ext cx="2059616" cy="16489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ZoneTexte 4">
            <a:extLst>
              <a:ext uri="{FF2B5EF4-FFF2-40B4-BE49-F238E27FC236}">
                <a16:creationId xmlns:a16="http://schemas.microsoft.com/office/drawing/2014/main" id="{5CABEE64-7C6B-04C0-D21F-1A53C4C110B5}"/>
              </a:ext>
            </a:extLst>
          </p:cNvPr>
          <p:cNvSpPr txBox="1"/>
          <p:nvPr/>
        </p:nvSpPr>
        <p:spPr>
          <a:xfrm>
            <a:off x="1132521" y="1659457"/>
            <a:ext cx="5970806" cy="176868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None/>
              <a:tabLst/>
              <a:defRPr/>
            </a:pPr>
            <a:r>
              <a:rPr kumimoji="0" lang="fr-FR" sz="14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En 2025, le Label Bio </a:t>
            </a:r>
            <a:r>
              <a:rPr kumimoji="0" lang="fr-FR" sz="1400" b="1" i="0" u="none" strike="noStrike" kern="1200" cap="none" spc="0" normalizeH="0" baseline="0" noProof="0" dirty="0" err="1">
                <a:ln>
                  <a:noFill/>
                </a:ln>
                <a:solidFill>
                  <a:srgbClr val="70AD47"/>
                </a:solidFill>
                <a:effectLst/>
                <a:uLnTx/>
                <a:uFillTx/>
                <a:latin typeface="Arial" panose="020B0604020202020204" pitchFamily="34" charset="0"/>
                <a:ea typeface="+mn-ea"/>
                <a:cs typeface="Arial" panose="020B0604020202020204" pitchFamily="34" charset="0"/>
              </a:rPr>
              <a:t>Pasifika</a:t>
            </a:r>
            <a:r>
              <a:rPr kumimoji="0" lang="fr-FR" sz="14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 c’est :</a:t>
            </a:r>
          </a:p>
          <a:p>
            <a:pPr marL="445770" marR="0" lvl="0" indent="-445770"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kumimoji="0" lang="fr-FR" sz="1400" b="1" i="0" u="none" strike="noStrike" kern="1200" cap="none" spc="0" normalizeH="0" baseline="0" noProof="0" dirty="0">
                <a:ln>
                  <a:noFill/>
                </a:ln>
                <a:solidFill>
                  <a:prstClr val="black"/>
                </a:solidFill>
                <a:effectLst/>
                <a:uLnTx/>
                <a:uFillTx/>
                <a:ea typeface="+mn-ea"/>
              </a:rPr>
              <a:t>171 ateliers labellisés </a:t>
            </a:r>
            <a:r>
              <a:rPr lang="fr-FR" kern="1200">
                <a:solidFill>
                  <a:prstClr val="black"/>
                </a:solidFill>
                <a:ea typeface="+mn-ea"/>
              </a:rPr>
              <a:t>principalement</a:t>
            </a:r>
            <a:r>
              <a:rPr lang="fr-FR" kern="1200" noProof="0" dirty="0">
                <a:solidFill>
                  <a:prstClr val="black"/>
                </a:solidFill>
                <a:ea typeface="+mn-ea"/>
              </a:rPr>
              <a:t> en PV </a:t>
            </a:r>
          </a:p>
          <a:p>
            <a:pPr marL="446088" marR="0" lvl="0" indent="-446088"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lang="fr-FR" b="1" kern="1200" noProof="0" dirty="0">
                <a:solidFill>
                  <a:prstClr val="black"/>
                </a:solidFill>
                <a:latin typeface="Arial" panose="020B0604020202020204" pitchFamily="34" charset="0"/>
                <a:ea typeface="+mn-ea"/>
                <a:cs typeface="Arial" panose="020B0604020202020204" pitchFamily="34" charset="0"/>
              </a:rPr>
              <a:t>133 producteurs labellisés </a:t>
            </a: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46088" marR="0" lvl="0" indent="-446088"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349 tonnes de volumes produits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67% PV; 17% PA ; 10% Transfo (dont SGA) ; 6% API</a:t>
            </a:r>
          </a:p>
          <a:p>
            <a:pPr marL="0" marR="0" lvl="0" indent="0"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None/>
              <a:tabLst/>
              <a:defRPr/>
            </a:pPr>
            <a:endPar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ZoneTexte 5">
            <a:extLst>
              <a:ext uri="{FF2B5EF4-FFF2-40B4-BE49-F238E27FC236}">
                <a16:creationId xmlns:a16="http://schemas.microsoft.com/office/drawing/2014/main" id="{4C69AFC2-0246-776F-30D7-E9706B306930}"/>
              </a:ext>
            </a:extLst>
          </p:cNvPr>
          <p:cNvSpPr txBox="1"/>
          <p:nvPr/>
        </p:nvSpPr>
        <p:spPr>
          <a:xfrm>
            <a:off x="1132521" y="3989124"/>
            <a:ext cx="10888493" cy="209082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None/>
              <a:tabLst/>
              <a:defRPr/>
            </a:pPr>
            <a:r>
              <a:rPr kumimoji="0" lang="fr-FR" sz="1400" b="1" i="0" u="none" strike="noStrike" kern="1200" cap="none" spc="0" normalizeH="0" baseline="0" noProof="0" dirty="0">
                <a:ln>
                  <a:noFill/>
                </a:ln>
                <a:solidFill>
                  <a:srgbClr val="70AD47"/>
                </a:solidFill>
                <a:effectLst/>
                <a:uLnTx/>
                <a:uFillTx/>
                <a:latin typeface="Arial" panose="020B0604020202020204" pitchFamily="34" charset="0"/>
                <a:ea typeface="+mn-ea"/>
                <a:cs typeface="Arial" panose="020B0604020202020204" pitchFamily="34" charset="0"/>
              </a:rPr>
              <a:t>En 2025, les contributions des adhérents et l’équipe salariée, c’est : </a:t>
            </a:r>
          </a:p>
          <a:p>
            <a:pPr marL="446088" marR="0" lvl="0" indent="-446088"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lang="fr-FR" b="1" kern="1200" noProof="0" dirty="0">
                <a:solidFill>
                  <a:prstClr val="black"/>
                </a:solidFill>
                <a:latin typeface="Arial" panose="020B0604020202020204" pitchFamily="34" charset="0"/>
                <a:ea typeface="+mn-ea"/>
                <a:cs typeface="Arial" panose="020B0604020202020204" pitchFamily="34" charset="0"/>
              </a:rPr>
              <a:t>91</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inspections</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réalisées dans l’année </a:t>
            </a:r>
          </a:p>
          <a:p>
            <a:pPr marL="446088" marR="0" lvl="0" indent="-446088"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57 réunions de groupes locaux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 tout le territoire </a:t>
            </a:r>
          </a:p>
          <a:p>
            <a:pPr marL="446088" marR="0" lvl="0" indent="-446088"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lang="fr-FR" b="1" kern="1200" noProof="0" dirty="0">
                <a:solidFill>
                  <a:prstClr val="black"/>
                </a:solidFill>
                <a:latin typeface="Arial" panose="020B0604020202020204" pitchFamily="34" charset="0"/>
                <a:ea typeface="+mn-ea"/>
                <a:cs typeface="Arial" panose="020B0604020202020204" pitchFamily="34" charset="0"/>
              </a:rPr>
              <a:t>8</a:t>
            </a: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CDC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sollicitant adhérents producteurs, consommateurs et organismes qualifiés </a:t>
            </a:r>
          </a:p>
          <a:p>
            <a:pPr marL="446088" marR="0" lvl="0" indent="-446088" algn="l" defTabSz="914400" rtl="0" eaLnBrk="1" fontAlgn="auto" latinLnBrk="0" hangingPunct="1">
              <a:lnSpc>
                <a:spcPct val="90000"/>
              </a:lnSpc>
              <a:spcBef>
                <a:spcPts val="1000"/>
              </a:spcBef>
              <a:spcAft>
                <a:spcPts val="0"/>
              </a:spcAft>
              <a:buClr>
                <a:srgbClr val="653910"/>
              </a:buClr>
              <a:buSzTx/>
              <a:buFont typeface="Wingdings" panose="05000000000000000000" pitchFamily="2" charset="2"/>
              <a:buChar char="§"/>
              <a:tabLst/>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formations à l’inspection</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sur tout le territoire= 34 nouveaux adhérents formés</a:t>
            </a:r>
          </a:p>
          <a:p>
            <a:pPr marL="446088" lvl="0" indent="-446088">
              <a:lnSpc>
                <a:spcPct val="90000"/>
              </a:lnSpc>
              <a:spcBef>
                <a:spcPts val="1000"/>
              </a:spcBef>
              <a:buClr>
                <a:srgbClr val="653910"/>
              </a:buClr>
              <a:buFont typeface="Wingdings" panose="05000000000000000000" pitchFamily="2" charset="2"/>
              <a:buChar char="§"/>
              <a:defRPr/>
            </a:pPr>
            <a:r>
              <a:rPr kumimoji="0" lang="fr-FR"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groupes de travail</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fr-FR" kern="1200" noProof="0" dirty="0">
                <a:solidFill>
                  <a:prstClr val="black"/>
                </a:solidFill>
                <a:latin typeface="Arial" panose="020B0604020202020204" pitchFamily="34" charset="0"/>
                <a:ea typeface="+mn-ea"/>
                <a:cs typeface="Arial" panose="020B0604020202020204" pitchFamily="34" charset="0"/>
              </a:rPr>
              <a:t>: é</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volution de la labellisation </a:t>
            </a:r>
            <a:r>
              <a:rPr lang="fr-FR" kern="1200" noProof="0" dirty="0">
                <a:solidFill>
                  <a:prstClr val="black"/>
                </a:solidFill>
                <a:latin typeface="Arial" panose="020B0604020202020204" pitchFamily="34" charset="0"/>
                <a:ea typeface="+mn-ea"/>
                <a:cs typeface="Arial" panose="020B0604020202020204" pitchFamily="34" charset="0"/>
              </a:rPr>
              <a:t>(</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volet commercial dans le PGB, labellisation groupée), </a:t>
            </a:r>
            <a:r>
              <a:rPr lang="fr-FR" kern="1200" noProof="0" dirty="0">
                <a:solidFill>
                  <a:prstClr val="black"/>
                </a:solidFill>
                <a:latin typeface="Arial" panose="020B0604020202020204" pitchFamily="34" charset="0"/>
                <a:ea typeface="+mn-ea"/>
                <a:cs typeface="Arial" panose="020B0604020202020204" pitchFamily="34" charset="0"/>
              </a:rPr>
              <a:t>clarification des produits </a:t>
            </a:r>
            <a:r>
              <a:rPr lang="fr-FR" kern="1200" noProof="0" dirty="0" err="1">
                <a:solidFill>
                  <a:prstClr val="black"/>
                </a:solidFill>
                <a:latin typeface="Arial" panose="020B0604020202020204" pitchFamily="34" charset="0"/>
                <a:ea typeface="+mn-ea"/>
                <a:cs typeface="Arial" panose="020B0604020202020204" pitchFamily="34" charset="0"/>
              </a:rPr>
              <a:t>labellisables</a:t>
            </a:r>
            <a:r>
              <a:rPr lang="fr-FR" kern="1200" noProof="0" dirty="0">
                <a:solidFill>
                  <a:prstClr val="black"/>
                </a:solidFill>
                <a:latin typeface="Arial" panose="020B0604020202020204" pitchFamily="34" charset="0"/>
                <a:ea typeface="+mn-ea"/>
                <a:cs typeface="Arial" panose="020B0604020202020204" pitchFamily="34" charset="0"/>
              </a:rPr>
              <a:t> (Fiche procédures labellisation), </a:t>
            </a:r>
            <a:r>
              <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sortie du guide de lecture avicol</a:t>
            </a:r>
            <a:r>
              <a:rPr lang="fr-FR" kern="1200" noProof="0" dirty="0">
                <a:solidFill>
                  <a:prstClr val="black"/>
                </a:solidFill>
                <a:latin typeface="Arial" panose="020B0604020202020204" pitchFamily="34" charset="0"/>
                <a:ea typeface="+mn-ea"/>
                <a:cs typeface="Arial" panose="020B0604020202020204" pitchFamily="34" charset="0"/>
              </a:rPr>
              <a:t>e bio</a:t>
            </a:r>
            <a:endParaRPr kumimoji="0"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Graphique 6">
            <a:extLst>
              <a:ext uri="{FF2B5EF4-FFF2-40B4-BE49-F238E27FC236}">
                <a16:creationId xmlns:a16="http://schemas.microsoft.com/office/drawing/2014/main" id="{B3F483C4-9B42-CEB1-BC49-0D45F14B970E}"/>
              </a:ext>
            </a:extLst>
          </p:cNvPr>
          <p:cNvGraphicFramePr>
            <a:graphicFrameLocks/>
          </p:cNvGraphicFramePr>
          <p:nvPr>
            <p:extLst>
              <p:ext uri="{D42A27DB-BD31-4B8C-83A1-F6EECF244321}">
                <p14:modId xmlns:p14="http://schemas.microsoft.com/office/powerpoint/2010/main" val="970954792"/>
              </p:ext>
            </p:extLst>
          </p:nvPr>
        </p:nvGraphicFramePr>
        <p:xfrm>
          <a:off x="7103327" y="1443669"/>
          <a:ext cx="4917687" cy="2644741"/>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1726282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DFB8A-78E4-09AE-E4EA-B80CAD9A2E84}"/>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5B7702A8-814D-EFFA-A95E-6FD28DB36B5F}"/>
              </a:ext>
            </a:extLst>
          </p:cNvPr>
          <p:cNvPicPr>
            <a:picLocks noChangeAspect="1"/>
          </p:cNvPicPr>
          <p:nvPr/>
        </p:nvPicPr>
        <p:blipFill>
          <a:blip r:embed="rId3"/>
          <a:stretch>
            <a:fillRect/>
          </a:stretch>
        </p:blipFill>
        <p:spPr>
          <a:xfrm>
            <a:off x="1116676" y="216487"/>
            <a:ext cx="6697010" cy="1238423"/>
          </a:xfrm>
          <a:prstGeom prst="rect">
            <a:avLst/>
          </a:prstGeom>
        </p:spPr>
      </p:pic>
      <p:graphicFrame>
        <p:nvGraphicFramePr>
          <p:cNvPr id="2" name="Diagramme 1">
            <a:extLst>
              <a:ext uri="{FF2B5EF4-FFF2-40B4-BE49-F238E27FC236}">
                <a16:creationId xmlns:a16="http://schemas.microsoft.com/office/drawing/2014/main" id="{1E0B977F-619A-BDE8-AFC0-9B816DD8BEAA}"/>
              </a:ext>
            </a:extLst>
          </p:cNvPr>
          <p:cNvGraphicFramePr/>
          <p:nvPr>
            <p:extLst>
              <p:ext uri="{D42A27DB-BD31-4B8C-83A1-F6EECF244321}">
                <p14:modId xmlns:p14="http://schemas.microsoft.com/office/powerpoint/2010/main" val="2987891785"/>
              </p:ext>
            </p:extLst>
          </p:nvPr>
        </p:nvGraphicFramePr>
        <p:xfrm>
          <a:off x="10132384" y="29015"/>
          <a:ext cx="2059616" cy="1648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me 3">
            <a:extLst>
              <a:ext uri="{FF2B5EF4-FFF2-40B4-BE49-F238E27FC236}">
                <a16:creationId xmlns:a16="http://schemas.microsoft.com/office/drawing/2014/main" id="{137BD62E-39B1-6372-F4EF-C416AE6B3049}"/>
              </a:ext>
            </a:extLst>
          </p:cNvPr>
          <p:cNvGraphicFramePr/>
          <p:nvPr>
            <p:extLst>
              <p:ext uri="{D42A27DB-BD31-4B8C-83A1-F6EECF244321}">
                <p14:modId xmlns:p14="http://schemas.microsoft.com/office/powerpoint/2010/main" val="4115503454"/>
              </p:ext>
            </p:extLst>
          </p:nvPr>
        </p:nvGraphicFramePr>
        <p:xfrm>
          <a:off x="7943227" y="22918"/>
          <a:ext cx="2059616" cy="16489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ZoneTexte 6">
            <a:extLst>
              <a:ext uri="{FF2B5EF4-FFF2-40B4-BE49-F238E27FC236}">
                <a16:creationId xmlns:a16="http://schemas.microsoft.com/office/drawing/2014/main" id="{B71A735C-D7BC-D9BD-B8ED-522F037B60CE}"/>
              </a:ext>
            </a:extLst>
          </p:cNvPr>
          <p:cNvSpPr txBox="1"/>
          <p:nvPr/>
        </p:nvSpPr>
        <p:spPr>
          <a:xfrm>
            <a:off x="1116676" y="1586279"/>
            <a:ext cx="10951146" cy="523220"/>
          </a:xfrm>
          <a:prstGeom prst="rect">
            <a:avLst/>
          </a:prstGeom>
          <a:noFill/>
        </p:spPr>
        <p:txBody>
          <a:bodyPr wrap="square" rtlCol="0">
            <a:spAutoFit/>
          </a:bodyPr>
          <a:lstStyle/>
          <a:p>
            <a:pPr marL="285750" lvl="0" indent="-285750">
              <a:buFont typeface="Arial" panose="020B0604020202020204" pitchFamily="34" charset="0"/>
              <a:buChar char="•"/>
            </a:pPr>
            <a:endParaRPr lang="fr-FR" dirty="0"/>
          </a:p>
          <a:p>
            <a:endParaRPr lang="fr-FR" dirty="0"/>
          </a:p>
        </p:txBody>
      </p:sp>
      <p:pic>
        <p:nvPicPr>
          <p:cNvPr id="5" name="Picture 4">
            <a:extLst>
              <a:ext uri="{FF2B5EF4-FFF2-40B4-BE49-F238E27FC236}">
                <a16:creationId xmlns:a16="http://schemas.microsoft.com/office/drawing/2014/main" id="{FBC602B9-B629-8EB0-1BBF-326C3E17C4C7}"/>
              </a:ext>
            </a:extLst>
          </p:cNvPr>
          <p:cNvPicPr>
            <a:picLocks noChangeAspect="1"/>
          </p:cNvPicPr>
          <p:nvPr/>
        </p:nvPicPr>
        <p:blipFill>
          <a:blip r:embed="rId14"/>
          <a:srcRect r="1363"/>
          <a:stretch>
            <a:fillRect/>
          </a:stretch>
        </p:blipFill>
        <p:spPr>
          <a:xfrm>
            <a:off x="4248774" y="1561148"/>
            <a:ext cx="3694453" cy="5296852"/>
          </a:xfrm>
          <a:prstGeom prst="rect">
            <a:avLst/>
          </a:prstGeom>
        </p:spPr>
      </p:pic>
    </p:spTree>
    <p:extLst>
      <p:ext uri="{BB962C8B-B14F-4D97-AF65-F5344CB8AC3E}">
        <p14:creationId xmlns:p14="http://schemas.microsoft.com/office/powerpoint/2010/main" val="2568431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FBC32-28F1-C775-BF67-551C4BA9CC70}"/>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20D51A5C-6993-2312-984B-CADDE5AA1145}"/>
              </a:ext>
            </a:extLst>
          </p:cNvPr>
          <p:cNvPicPr>
            <a:picLocks noChangeAspect="1"/>
          </p:cNvPicPr>
          <p:nvPr/>
        </p:nvPicPr>
        <p:blipFill>
          <a:blip r:embed="rId3"/>
          <a:stretch>
            <a:fillRect/>
          </a:stretch>
        </p:blipFill>
        <p:spPr>
          <a:xfrm>
            <a:off x="1116676" y="216487"/>
            <a:ext cx="6697010" cy="1238423"/>
          </a:xfrm>
          <a:prstGeom prst="rect">
            <a:avLst/>
          </a:prstGeom>
        </p:spPr>
      </p:pic>
      <p:graphicFrame>
        <p:nvGraphicFramePr>
          <p:cNvPr id="2" name="Diagramme 1">
            <a:extLst>
              <a:ext uri="{FF2B5EF4-FFF2-40B4-BE49-F238E27FC236}">
                <a16:creationId xmlns:a16="http://schemas.microsoft.com/office/drawing/2014/main" id="{DC40BF59-FB3A-4F3F-F997-7FCC27414FF4}"/>
              </a:ext>
            </a:extLst>
          </p:cNvPr>
          <p:cNvGraphicFramePr/>
          <p:nvPr>
            <p:extLst>
              <p:ext uri="{D42A27DB-BD31-4B8C-83A1-F6EECF244321}">
                <p14:modId xmlns:p14="http://schemas.microsoft.com/office/powerpoint/2010/main" val="1461473002"/>
              </p:ext>
            </p:extLst>
          </p:nvPr>
        </p:nvGraphicFramePr>
        <p:xfrm>
          <a:off x="10132384" y="11241"/>
          <a:ext cx="2059616" cy="1648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me 3">
            <a:extLst>
              <a:ext uri="{FF2B5EF4-FFF2-40B4-BE49-F238E27FC236}">
                <a16:creationId xmlns:a16="http://schemas.microsoft.com/office/drawing/2014/main" id="{134A33ED-2B01-33C4-8205-FBF294398E2F}"/>
              </a:ext>
            </a:extLst>
          </p:cNvPr>
          <p:cNvGraphicFramePr/>
          <p:nvPr>
            <p:extLst>
              <p:ext uri="{D42A27DB-BD31-4B8C-83A1-F6EECF244321}">
                <p14:modId xmlns:p14="http://schemas.microsoft.com/office/powerpoint/2010/main" val="567277931"/>
              </p:ext>
            </p:extLst>
          </p:nvPr>
        </p:nvGraphicFramePr>
        <p:xfrm>
          <a:off x="7943227" y="22918"/>
          <a:ext cx="2059616" cy="164891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6" name="Image 5">
            <a:extLst>
              <a:ext uri="{FF2B5EF4-FFF2-40B4-BE49-F238E27FC236}">
                <a16:creationId xmlns:a16="http://schemas.microsoft.com/office/drawing/2014/main" id="{DE6ECCCF-E3FC-9721-0551-A8A484CFD822}"/>
              </a:ext>
            </a:extLst>
          </p:cNvPr>
          <p:cNvPicPr>
            <a:picLocks noChangeAspect="1"/>
          </p:cNvPicPr>
          <p:nvPr/>
        </p:nvPicPr>
        <p:blipFill>
          <a:blip r:embed="rId14"/>
          <a:srcRect l="50342"/>
          <a:stretch>
            <a:fillRect/>
          </a:stretch>
        </p:blipFill>
        <p:spPr>
          <a:xfrm>
            <a:off x="1116676" y="1454910"/>
            <a:ext cx="5746043" cy="4637484"/>
          </a:xfrm>
          <a:prstGeom prst="rect">
            <a:avLst/>
          </a:prstGeom>
        </p:spPr>
      </p:pic>
      <p:pic>
        <p:nvPicPr>
          <p:cNvPr id="8" name="Image 7">
            <a:extLst>
              <a:ext uri="{FF2B5EF4-FFF2-40B4-BE49-F238E27FC236}">
                <a16:creationId xmlns:a16="http://schemas.microsoft.com/office/drawing/2014/main" id="{7B351705-1930-80BF-9B70-07B5AA4ED7C5}"/>
              </a:ext>
            </a:extLst>
          </p:cNvPr>
          <p:cNvPicPr>
            <a:picLocks noChangeAspect="1"/>
          </p:cNvPicPr>
          <p:nvPr/>
        </p:nvPicPr>
        <p:blipFill>
          <a:blip r:embed="rId15"/>
          <a:stretch>
            <a:fillRect/>
          </a:stretch>
        </p:blipFill>
        <p:spPr>
          <a:xfrm>
            <a:off x="7276997" y="2455163"/>
            <a:ext cx="4523318" cy="3172654"/>
          </a:xfrm>
          <a:prstGeom prst="rect">
            <a:avLst/>
          </a:prstGeom>
        </p:spPr>
      </p:pic>
      <p:sp>
        <p:nvSpPr>
          <p:cNvPr id="9" name="Flèche : droite 8">
            <a:extLst>
              <a:ext uri="{FF2B5EF4-FFF2-40B4-BE49-F238E27FC236}">
                <a16:creationId xmlns:a16="http://schemas.microsoft.com/office/drawing/2014/main" id="{4F9A11C3-FCD8-2047-8114-852E24375BED}"/>
              </a:ext>
            </a:extLst>
          </p:cNvPr>
          <p:cNvSpPr/>
          <p:nvPr/>
        </p:nvSpPr>
        <p:spPr>
          <a:xfrm>
            <a:off x="6649155" y="3145366"/>
            <a:ext cx="548819" cy="2836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914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5EEAD-5320-396E-EECE-426398030F39}"/>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8F1ED3D1-A076-F5D2-1070-14A01E989DED}"/>
              </a:ext>
            </a:extLst>
          </p:cNvPr>
          <p:cNvPicPr>
            <a:picLocks noChangeAspect="1"/>
          </p:cNvPicPr>
          <p:nvPr/>
        </p:nvPicPr>
        <p:blipFill>
          <a:blip r:embed="rId3"/>
          <a:stretch>
            <a:fillRect/>
          </a:stretch>
        </p:blipFill>
        <p:spPr>
          <a:xfrm>
            <a:off x="1248479" y="216489"/>
            <a:ext cx="6697010" cy="1238423"/>
          </a:xfrm>
          <a:prstGeom prst="rect">
            <a:avLst/>
          </a:prstGeom>
        </p:spPr>
      </p:pic>
      <p:sp>
        <p:nvSpPr>
          <p:cNvPr id="3" name="ZoneTexte 2">
            <a:extLst>
              <a:ext uri="{FF2B5EF4-FFF2-40B4-BE49-F238E27FC236}">
                <a16:creationId xmlns:a16="http://schemas.microsoft.com/office/drawing/2014/main" id="{C53C0CDE-2031-E892-C803-CE8B553BBA9A}"/>
              </a:ext>
            </a:extLst>
          </p:cNvPr>
          <p:cNvSpPr txBox="1"/>
          <p:nvPr/>
        </p:nvSpPr>
        <p:spPr>
          <a:xfrm>
            <a:off x="1255721" y="2825151"/>
            <a:ext cx="10677698" cy="400110"/>
          </a:xfrm>
          <a:prstGeom prst="rect">
            <a:avLst/>
          </a:prstGeom>
          <a:noFill/>
        </p:spPr>
        <p:txBody>
          <a:bodyPr wrap="square" rtlCol="0">
            <a:spAutoFit/>
          </a:bodyPr>
          <a:lstStyle/>
          <a:p>
            <a:r>
              <a:rPr lang="fr-FR" sz="2000" b="1" noProof="0" dirty="0"/>
              <a:t>Questions/discussions autour de ce bilan 2025 puis soumission des rapports au vote :</a:t>
            </a:r>
          </a:p>
        </p:txBody>
      </p:sp>
      <p:grpSp>
        <p:nvGrpSpPr>
          <p:cNvPr id="4" name="Groupe 3">
            <a:extLst>
              <a:ext uri="{FF2B5EF4-FFF2-40B4-BE49-F238E27FC236}">
                <a16:creationId xmlns:a16="http://schemas.microsoft.com/office/drawing/2014/main" id="{EBE264B5-F62A-5100-BD13-DB49EEA0F96C}"/>
              </a:ext>
            </a:extLst>
          </p:cNvPr>
          <p:cNvGrpSpPr/>
          <p:nvPr/>
        </p:nvGrpSpPr>
        <p:grpSpPr>
          <a:xfrm>
            <a:off x="4894427" y="3429000"/>
            <a:ext cx="2059113" cy="1029556"/>
            <a:chOff x="251" y="309680"/>
            <a:chExt cx="2059113" cy="1029556"/>
          </a:xfrm>
        </p:grpSpPr>
        <p:sp>
          <p:nvSpPr>
            <p:cNvPr id="5" name="Rectangle 4">
              <a:extLst>
                <a:ext uri="{FF2B5EF4-FFF2-40B4-BE49-F238E27FC236}">
                  <a16:creationId xmlns:a16="http://schemas.microsoft.com/office/drawing/2014/main" id="{3790E761-9527-3601-011F-3124ABC9F10F}"/>
                </a:ext>
              </a:extLst>
            </p:cNvPr>
            <p:cNvSpPr/>
            <p:nvPr/>
          </p:nvSpPr>
          <p:spPr>
            <a:xfrm>
              <a:off x="251" y="309680"/>
              <a:ext cx="2059113" cy="1029556"/>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noProof="0" dirty="0"/>
            </a:p>
          </p:txBody>
        </p:sp>
        <p:sp>
          <p:nvSpPr>
            <p:cNvPr id="6" name="ZoneTexte 5">
              <a:extLst>
                <a:ext uri="{FF2B5EF4-FFF2-40B4-BE49-F238E27FC236}">
                  <a16:creationId xmlns:a16="http://schemas.microsoft.com/office/drawing/2014/main" id="{BF75599E-D917-AF6F-6C34-210D82D3C4A6}"/>
                </a:ext>
              </a:extLst>
            </p:cNvPr>
            <p:cNvSpPr txBox="1"/>
            <p:nvPr/>
          </p:nvSpPr>
          <p:spPr>
            <a:xfrm>
              <a:off x="251" y="309680"/>
              <a:ext cx="2059113" cy="10295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3000" kern="1200" noProof="0" dirty="0"/>
                <a:t>Rapport d’activité</a:t>
              </a:r>
            </a:p>
          </p:txBody>
        </p:sp>
      </p:grpSp>
      <p:pic>
        <p:nvPicPr>
          <p:cNvPr id="8" name="Graphique 7" descr="Main levée avec un remplissage uni">
            <a:extLst>
              <a:ext uri="{FF2B5EF4-FFF2-40B4-BE49-F238E27FC236}">
                <a16:creationId xmlns:a16="http://schemas.microsoft.com/office/drawing/2014/main" id="{E128A545-06FC-C5AD-71BE-723DA1434E4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27039" y="216489"/>
            <a:ext cx="1706380" cy="1706380"/>
          </a:xfrm>
          <a:prstGeom prst="rect">
            <a:avLst/>
          </a:prstGeom>
        </p:spPr>
      </p:pic>
    </p:spTree>
    <p:extLst>
      <p:ext uri="{BB962C8B-B14F-4D97-AF65-F5344CB8AC3E}">
        <p14:creationId xmlns:p14="http://schemas.microsoft.com/office/powerpoint/2010/main" val="2252196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B8AAE-792A-8C98-9DE5-72D288A95E41}"/>
            </a:ext>
          </a:extLst>
        </p:cNvPr>
        <p:cNvGrpSpPr/>
        <p:nvPr/>
      </p:nvGrpSpPr>
      <p:grpSpPr>
        <a:xfrm>
          <a:off x="0" y="0"/>
          <a:ext cx="0" cy="0"/>
          <a:chOff x="0" y="0"/>
          <a:chExt cx="0" cy="0"/>
        </a:xfrm>
      </p:grpSpPr>
      <p:pic>
        <p:nvPicPr>
          <p:cNvPr id="10" name="Image 9" descr="Une image contenant texte, Police&#10;&#10;Le contenu généré par l’IA peut être incorrect.">
            <a:extLst>
              <a:ext uri="{FF2B5EF4-FFF2-40B4-BE49-F238E27FC236}">
                <a16:creationId xmlns:a16="http://schemas.microsoft.com/office/drawing/2014/main" id="{263C56A6-27E5-A3A1-BB16-188EE95FA0B0}"/>
              </a:ext>
            </a:extLst>
          </p:cNvPr>
          <p:cNvPicPr>
            <a:picLocks noChangeAspect="1"/>
          </p:cNvPicPr>
          <p:nvPr/>
        </p:nvPicPr>
        <p:blipFill>
          <a:blip r:embed="rId3"/>
          <a:stretch>
            <a:fillRect/>
          </a:stretch>
        </p:blipFill>
        <p:spPr>
          <a:xfrm>
            <a:off x="1155490" y="205246"/>
            <a:ext cx="6697010" cy="1238423"/>
          </a:xfrm>
          <a:prstGeom prst="rect">
            <a:avLst/>
          </a:prstGeom>
        </p:spPr>
      </p:pic>
      <p:graphicFrame>
        <p:nvGraphicFramePr>
          <p:cNvPr id="2" name="Diagramme 1">
            <a:extLst>
              <a:ext uri="{FF2B5EF4-FFF2-40B4-BE49-F238E27FC236}">
                <a16:creationId xmlns:a16="http://schemas.microsoft.com/office/drawing/2014/main" id="{0356294B-05A7-2E0B-553E-404CEF45ACA1}"/>
              </a:ext>
            </a:extLst>
          </p:cNvPr>
          <p:cNvGraphicFramePr/>
          <p:nvPr>
            <p:extLst>
              <p:ext uri="{D42A27DB-BD31-4B8C-83A1-F6EECF244321}">
                <p14:modId xmlns:p14="http://schemas.microsoft.com/office/powerpoint/2010/main" val="2416906282"/>
              </p:ext>
            </p:extLst>
          </p:nvPr>
        </p:nvGraphicFramePr>
        <p:xfrm>
          <a:off x="8102106" y="0"/>
          <a:ext cx="2059616" cy="1648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Graphique 4" descr="Pièces avec un remplissage uni">
            <a:extLst>
              <a:ext uri="{FF2B5EF4-FFF2-40B4-BE49-F238E27FC236}">
                <a16:creationId xmlns:a16="http://schemas.microsoft.com/office/drawing/2014/main" id="{9CFE3B30-F58B-442F-D15B-45C291116E2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411328" y="382249"/>
            <a:ext cx="914400" cy="914400"/>
          </a:xfrm>
          <a:prstGeom prst="rect">
            <a:avLst/>
          </a:prstGeom>
        </p:spPr>
      </p:pic>
      <p:pic>
        <p:nvPicPr>
          <p:cNvPr id="6" name="Picture 5">
            <a:extLst>
              <a:ext uri="{FF2B5EF4-FFF2-40B4-BE49-F238E27FC236}">
                <a16:creationId xmlns:a16="http://schemas.microsoft.com/office/drawing/2014/main" id="{D28F9BC4-EBB3-35DD-4250-B14CF957B8BB}"/>
              </a:ext>
            </a:extLst>
          </p:cNvPr>
          <p:cNvPicPr>
            <a:picLocks noChangeAspect="1"/>
          </p:cNvPicPr>
          <p:nvPr/>
        </p:nvPicPr>
        <p:blipFill>
          <a:blip r:embed="rId10"/>
          <a:srcRect/>
          <a:stretch/>
        </p:blipFill>
        <p:spPr>
          <a:xfrm>
            <a:off x="3447541" y="1443669"/>
            <a:ext cx="5296917" cy="4625855"/>
          </a:xfrm>
          <a:prstGeom prst="rect">
            <a:avLst/>
          </a:prstGeom>
        </p:spPr>
      </p:pic>
    </p:spTree>
    <p:extLst>
      <p:ext uri="{BB962C8B-B14F-4D97-AF65-F5344CB8AC3E}">
        <p14:creationId xmlns:p14="http://schemas.microsoft.com/office/powerpoint/2010/main" val="3057426042"/>
      </p:ext>
    </p:extLst>
  </p:cSld>
  <p:clrMapOvr>
    <a:masterClrMapping/>
  </p:clrMapOvr>
</p:sld>
</file>

<file path=ppt/theme/theme1.xml><?xml version="1.0" encoding="utf-8"?>
<a:theme xmlns:a="http://schemas.openxmlformats.org/drawingml/2006/main" name="Conception personnalisé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ule NOAB IFAP (002)  -  Lecture seule" id="{03CC4F8D-CF8B-4390-B052-67B488A36097}" vid="{D8740F09-26E3-48BE-BE70-1A0632274FE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f4a73e2-78e9-45c3-a411-89f0d963b87f" xsi:nil="true"/>
    <lcf76f155ced4ddcb4097134ff3c332f xmlns="589b5c77-886e-47a7-8001-4377b9f82f5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18A21B08000141A462DA1E4A5DBB53" ma:contentTypeVersion="18" ma:contentTypeDescription="Crée un document." ma:contentTypeScope="" ma:versionID="00ecc6e8f91ac0a407dae9cc8c7f41e2">
  <xsd:schema xmlns:xsd="http://www.w3.org/2001/XMLSchema" xmlns:xs="http://www.w3.org/2001/XMLSchema" xmlns:p="http://schemas.microsoft.com/office/2006/metadata/properties" xmlns:ns2="589b5c77-886e-47a7-8001-4377b9f82f52" xmlns:ns3="cf4a73e2-78e9-45c3-a411-89f0d963b87f" targetNamespace="http://schemas.microsoft.com/office/2006/metadata/properties" ma:root="true" ma:fieldsID="1cd27a5640a53cc843422685b5a1d5cf" ns2:_="" ns3:_="">
    <xsd:import namespace="589b5c77-886e-47a7-8001-4377b9f82f52"/>
    <xsd:import namespace="cf4a73e2-78e9-45c3-a411-89f0d963b87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b5c77-886e-47a7-8001-4377b9f82f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fa7d5f73-6e24-44c6-8307-d5b0ac4e07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4a73e2-78e9-45c3-a411-89f0d963b87f"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330c2720-b3e6-4dbb-b804-4fda47b4573f}" ma:internalName="TaxCatchAll" ma:showField="CatchAllData" ma:web="cf4a73e2-78e9-45c3-a411-89f0d963b8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F5E03C-839B-430A-BD71-3E4E71097C83}">
  <ds:schemaRefs>
    <ds:schemaRef ds:uri="http://purl.org/dc/dcmitype/"/>
    <ds:schemaRef ds:uri="http://purl.org/dc/elements/1.1/"/>
    <ds:schemaRef ds:uri="http://schemas.microsoft.com/office/2006/metadata/properties"/>
    <ds:schemaRef ds:uri="589b5c77-886e-47a7-8001-4377b9f82f52"/>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cf4a73e2-78e9-45c3-a411-89f0d963b87f"/>
    <ds:schemaRef ds:uri="http://www.w3.org/XML/1998/namespace"/>
  </ds:schemaRefs>
</ds:datastoreItem>
</file>

<file path=customXml/itemProps2.xml><?xml version="1.0" encoding="utf-8"?>
<ds:datastoreItem xmlns:ds="http://schemas.openxmlformats.org/officeDocument/2006/customXml" ds:itemID="{D7B72737-8686-4758-B6E3-3D32A5C4FB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9b5c77-886e-47a7-8001-4377b9f82f52"/>
    <ds:schemaRef ds:uri="cf4a73e2-78e9-45c3-a411-89f0d963b8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234E2-EEEA-4FE1-B00A-C27A06692AD3}">
  <ds:schemaRefs>
    <ds:schemaRef ds:uri="http://schemas.microsoft.com/sharepoint/v3/contenttype/forms"/>
  </ds:schemaRefs>
</ds:datastoreItem>
</file>

<file path=docMetadata/LabelInfo.xml><?xml version="1.0" encoding="utf-8"?>
<clbl:labelList xmlns:clbl="http://schemas.microsoft.com/office/2020/mipLabelMetadata">
  <clbl:label id="{5ee4f8dd-06f8-487f-91ac-390702196fa8}" enabled="0" method="" siteId="{5ee4f8dd-06f8-487f-91ac-390702196fa8}" removed="1"/>
</clbl:labelList>
</file>

<file path=docProps/app.xml><?xml version="1.0" encoding="utf-8"?>
<Properties xmlns="http://schemas.openxmlformats.org/officeDocument/2006/extended-properties" xmlns:vt="http://schemas.openxmlformats.org/officeDocument/2006/docPropsVTypes">
  <Template>Module NOAB IFAP_2023.06.28</Template>
  <TotalTime>8297</TotalTime>
  <Words>1097</Words>
  <Application>Microsoft Office PowerPoint</Application>
  <PresentationFormat>Widescreen</PresentationFormat>
  <Paragraphs>149</Paragraphs>
  <Slides>15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Sriani Sadimoen</dc:creator>
  <cp:lastModifiedBy>Alizée Bonnet</cp:lastModifiedBy>
  <cp:revision>123</cp:revision>
  <dcterms:created xsi:type="dcterms:W3CDTF">2023-06-28T22:58:35Z</dcterms:created>
  <dcterms:modified xsi:type="dcterms:W3CDTF">2026-03-27T23:21:20Z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0x010100EE18A21B08000141A462DA1E4A5DBB53</vt:lpwstr>
  </property>
  <property fmtid="{D5CDD505-2E9C-101B-9397-08002B2CF9AE}" pid="3" name="MediaServiceImageTags">
    <vt:lpwstr/>
  </property>
</Properties>
</file>