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xml" ContentType="application/vnd.openxmlformats-officedocument.presentationml.tags+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4.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59" r:id="rId5"/>
  </p:sldMasterIdLst>
  <p:notesMasterIdLst>
    <p:notesMasterId r:id="rId26"/>
  </p:notesMasterIdLst>
  <p:sldIdLst>
    <p:sldId id="273" r:id="rId6"/>
    <p:sldId id="491" r:id="rId7"/>
    <p:sldId id="480" r:id="rId8"/>
    <p:sldId id="490" r:id="rId9"/>
    <p:sldId id="467" r:id="rId10"/>
    <p:sldId id="477" r:id="rId11"/>
    <p:sldId id="466" r:id="rId12"/>
    <p:sldId id="482" r:id="rId13"/>
    <p:sldId id="323" r:id="rId14"/>
    <p:sldId id="464" r:id="rId15"/>
    <p:sldId id="475" r:id="rId16"/>
    <p:sldId id="489" r:id="rId17"/>
    <p:sldId id="434" r:id="rId18"/>
    <p:sldId id="483" r:id="rId19"/>
    <p:sldId id="495" r:id="rId20"/>
    <p:sldId id="484" r:id="rId21"/>
    <p:sldId id="485" r:id="rId22"/>
    <p:sldId id="486" r:id="rId23"/>
    <p:sldId id="487" r:id="rId24"/>
    <p:sldId id="494"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7" roundtripDataSignature="AMtx7miFpblR/1vviFIlgz7NEsY8mZtaP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1EEC23-E46B-022A-E34B-94F14C5C4FE7}" name="Claire Lataste" initials="CL" userId="Claire Lataste" providerId="None"/>
  <p188:author id="{CC70E4B7-26EA-F4E9-1396-D582CDF0DA1A}" name="Agathe Bezier" initials="AB" userId="S::coordination@biocaledonia.nc::5838fac0-dfab-43dc-a4d2-58cb235d7303" providerId="AD"/>
  <p188:author id="{422596E3-76A6-49F0-397A-6E9C8C61F9A6}" name="Alizée Bonnet" initials="AB" userId="S::direction@biocaledonia.nc::28aee373-4ffd-4937-93ef-80d4a7f448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00"/>
    <a:srgbClr val="E96A01"/>
    <a:srgbClr val="FF9933"/>
    <a:srgbClr val="CC6600"/>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76718-ED6F-44AB-BC91-AD072282A8B9}" v="1" dt="2026-02-17T22:49:36.414"/>
    <p1510:client id="{9C8A318E-0F15-429C-9937-9D07D6651B11}" v="47" dt="2026-02-17T23:22:32.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15" autoAdjust="0"/>
    <p:restoredTop sz="68093" autoAdjust="0"/>
  </p:normalViewPr>
  <p:slideViewPr>
    <p:cSldViewPr snapToGrid="0">
      <p:cViewPr>
        <p:scale>
          <a:sx n="50" d="100"/>
          <a:sy n="50" d="100"/>
        </p:scale>
        <p:origin x="43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63"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59"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64" Type="http://schemas.microsoft.com/office/2018/10/relationships/authors" Target="author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zée Bonnet" userId="S::direction@biocaledonia.nc::28aee373-4ffd-4937-93ef-80d4a7f448f3" providerId="AD" clId="Web-{26A030AF-A9ED-4390-BB02-55D2AC07934A}"/>
    <pc:docChg chg="modSld">
      <pc:chgData name="Alizée Bonnet" userId="S::direction@biocaledonia.nc::28aee373-4ffd-4937-93ef-80d4a7f448f3" providerId="AD" clId="Web-{26A030AF-A9ED-4390-BB02-55D2AC07934A}" dt="2026-02-11T03:05:22.464" v="103" actId="1076"/>
      <pc:docMkLst>
        <pc:docMk/>
      </pc:docMkLst>
      <pc:sldChg chg="addSp delSp modSp">
        <pc:chgData name="Alizée Bonnet" userId="S::direction@biocaledonia.nc::28aee373-4ffd-4937-93ef-80d4a7f448f3" providerId="AD" clId="Web-{26A030AF-A9ED-4390-BB02-55D2AC07934A}" dt="2026-02-11T03:05:22.464" v="103" actId="1076"/>
        <pc:sldMkLst>
          <pc:docMk/>
          <pc:sldMk cId="1559466399" sldId="467"/>
        </pc:sldMkLst>
        <pc:spChg chg="add mod">
          <ac:chgData name="Alizée Bonnet" userId="S::direction@biocaledonia.nc::28aee373-4ffd-4937-93ef-80d4a7f448f3" providerId="AD" clId="Web-{26A030AF-A9ED-4390-BB02-55D2AC07934A}" dt="2026-02-11T03:05:22.464" v="103" actId="1076"/>
          <ac:spMkLst>
            <pc:docMk/>
            <pc:sldMk cId="1559466399" sldId="467"/>
            <ac:spMk id="19" creationId="{EAAEBC16-17C8-DA11-907B-CD45C5AB89A2}"/>
          </ac:spMkLst>
        </pc:spChg>
        <pc:spChg chg="add mod">
          <ac:chgData name="Alizée Bonnet" userId="S::direction@biocaledonia.nc::28aee373-4ffd-4937-93ef-80d4a7f448f3" providerId="AD" clId="Web-{26A030AF-A9ED-4390-BB02-55D2AC07934A}" dt="2026-02-11T03:05:16.526" v="102" actId="20577"/>
          <ac:spMkLst>
            <pc:docMk/>
            <pc:sldMk cId="1559466399" sldId="467"/>
            <ac:spMk id="213" creationId="{814E62DC-0B8F-3BC8-906D-4305B6078BDB}"/>
          </ac:spMkLst>
        </pc:spChg>
        <pc:graphicFrameChg chg="mod topLvl modGraphic">
          <ac:chgData name="Alizée Bonnet" userId="S::direction@biocaledonia.nc::28aee373-4ffd-4937-93ef-80d4a7f448f3" providerId="AD" clId="Web-{26A030AF-A9ED-4390-BB02-55D2AC07934A}" dt="2026-02-11T03:05:01.322" v="98" actId="1076"/>
          <ac:graphicFrameMkLst>
            <pc:docMk/>
            <pc:sldMk cId="1559466399" sldId="467"/>
            <ac:graphicFrameMk id="3" creationId="{F6B49962-105F-B8B2-DC9D-F00D3E64A141}"/>
          </ac:graphicFrameMkLst>
        </pc:graphicFrameChg>
      </pc:sldChg>
    </pc:docChg>
  </pc:docChgLst>
  <pc:docChgLst>
    <pc:chgData name="Alizée Bonnet" userId="28aee373-4ffd-4937-93ef-80d4a7f448f3" providerId="ADAL" clId="{1A8A6023-BC9E-41F2-8BD9-4EFEBEFF5BE6}"/>
    <pc:docChg chg="undo redo custSel addSld delSld modSld sldOrd">
      <pc:chgData name="Alizée Bonnet" userId="28aee373-4ffd-4937-93ef-80d4a7f448f3" providerId="ADAL" clId="{1A8A6023-BC9E-41F2-8BD9-4EFEBEFF5BE6}" dt="2026-02-17T22:56:36.694" v="1504" actId="1076"/>
      <pc:docMkLst>
        <pc:docMk/>
      </pc:docMkLst>
      <pc:sldChg chg="modSp mod modCm modNotesTx">
        <pc:chgData name="Alizée Bonnet" userId="28aee373-4ffd-4937-93ef-80d4a7f448f3" providerId="ADAL" clId="{1A8A6023-BC9E-41F2-8BD9-4EFEBEFF5BE6}" dt="2026-02-17T22:48:50.085" v="1424" actId="20577"/>
        <pc:sldMkLst>
          <pc:docMk/>
          <pc:sldMk cId="3567098816" sldId="434"/>
        </pc:sldMkLst>
        <pc:graphicFrameChg chg="mod modGraphic">
          <ac:chgData name="Alizée Bonnet" userId="28aee373-4ffd-4937-93ef-80d4a7f448f3" providerId="ADAL" clId="{1A8A6023-BC9E-41F2-8BD9-4EFEBEFF5BE6}" dt="2026-02-17T22:48:50.085" v="1424" actId="20577"/>
          <ac:graphicFrameMkLst>
            <pc:docMk/>
            <pc:sldMk cId="3567098816" sldId="434"/>
            <ac:graphicFrameMk id="3" creationId="{41E7365C-78AC-46BF-B22F-5F41DE7B136E}"/>
          </ac:graphicFrameMkLst>
        </pc:graphicFrameChg>
        <pc:extLst>
          <p:ext xmlns:p="http://schemas.openxmlformats.org/presentationml/2006/main" uri="{D6D511B9-2390-475A-947B-AFAB55BFBCF1}">
            <pc226:cmChg xmlns:pc226="http://schemas.microsoft.com/office/powerpoint/2022/06/main/command" chg="mod">
              <pc226:chgData name="Alizée Bonnet" userId="28aee373-4ffd-4937-93ef-80d4a7f448f3" providerId="ADAL" clId="{1A8A6023-BC9E-41F2-8BD9-4EFEBEFF5BE6}" dt="2026-02-11T02:29:26.252" v="163" actId="20577"/>
              <pc2:cmMkLst xmlns:pc2="http://schemas.microsoft.com/office/powerpoint/2019/9/main/command">
                <pc:docMk/>
                <pc:sldMk cId="3567098816" sldId="434"/>
                <pc2:cmMk id="{9DA335CB-2567-4535-9C37-7F5702E8761C}"/>
              </pc2:cmMkLst>
            </pc226:cmChg>
          </p:ext>
        </pc:extLst>
      </pc:sldChg>
      <pc:sldChg chg="delSp modSp mod ord modCm">
        <pc:chgData name="Alizée Bonnet" userId="28aee373-4ffd-4937-93ef-80d4a7f448f3" providerId="ADAL" clId="{1A8A6023-BC9E-41F2-8BD9-4EFEBEFF5BE6}" dt="2026-02-11T02:29:10.103" v="134" actId="20577"/>
        <pc:sldMkLst>
          <pc:docMk/>
          <pc:sldMk cId="3406444354" sldId="464"/>
        </pc:sldMkLst>
        <pc:spChg chg="mod">
          <ac:chgData name="Alizée Bonnet" userId="28aee373-4ffd-4937-93ef-80d4a7f448f3" providerId="ADAL" clId="{1A8A6023-BC9E-41F2-8BD9-4EFEBEFF5BE6}" dt="2026-02-11T02:29:10.103" v="134" actId="20577"/>
          <ac:spMkLst>
            <pc:docMk/>
            <pc:sldMk cId="3406444354" sldId="464"/>
            <ac:spMk id="7" creationId="{B83DD5D8-2D4F-B490-02A9-255D1698BF0F}"/>
          </ac:spMkLst>
        </pc:spChg>
        <pc:extLst>
          <p:ext xmlns:p="http://schemas.openxmlformats.org/presentationml/2006/main" uri="{D6D511B9-2390-475A-947B-AFAB55BFBCF1}">
            <pc226:cmChg xmlns:pc226="http://schemas.microsoft.com/office/powerpoint/2022/06/main/command" chg="mod">
              <pc226:chgData name="Alizée Bonnet" userId="28aee373-4ffd-4937-93ef-80d4a7f448f3" providerId="ADAL" clId="{1A8A6023-BC9E-41F2-8BD9-4EFEBEFF5BE6}" dt="2026-02-11T02:28:04.058" v="85" actId="20577"/>
              <pc2:cmMkLst xmlns:pc2="http://schemas.microsoft.com/office/powerpoint/2019/9/main/command">
                <pc:docMk/>
                <pc:sldMk cId="3406444354" sldId="464"/>
                <pc2:cmMk id="{084681AF-A313-4D93-8776-C05F602956FD}"/>
              </pc2:cmMkLst>
            </pc226:cmChg>
          </p:ext>
        </pc:extLst>
      </pc:sldChg>
      <pc:sldChg chg="modSp mod modNotesTx">
        <pc:chgData name="Alizée Bonnet" userId="28aee373-4ffd-4937-93ef-80d4a7f448f3" providerId="ADAL" clId="{1A8A6023-BC9E-41F2-8BD9-4EFEBEFF5BE6}" dt="2026-02-11T02:50:29.202" v="1321" actId="20577"/>
        <pc:sldMkLst>
          <pc:docMk/>
          <pc:sldMk cId="8512293" sldId="466"/>
        </pc:sldMkLst>
        <pc:picChg chg="mod">
          <ac:chgData name="Alizée Bonnet" userId="28aee373-4ffd-4937-93ef-80d4a7f448f3" providerId="ADAL" clId="{1A8A6023-BC9E-41F2-8BD9-4EFEBEFF5BE6}" dt="2026-02-11T02:26:03.526" v="53" actId="1076"/>
          <ac:picMkLst>
            <pc:docMk/>
            <pc:sldMk cId="8512293" sldId="466"/>
            <ac:picMk id="9" creationId="{E6736956-70FD-8D33-A370-DF463E0FD324}"/>
          </ac:picMkLst>
        </pc:picChg>
        <pc:picChg chg="mod">
          <ac:chgData name="Alizée Bonnet" userId="28aee373-4ffd-4937-93ef-80d4a7f448f3" providerId="ADAL" clId="{1A8A6023-BC9E-41F2-8BD9-4EFEBEFF5BE6}" dt="2026-02-11T02:26:05.565" v="54" actId="1076"/>
          <ac:picMkLst>
            <pc:docMk/>
            <pc:sldMk cId="8512293" sldId="466"/>
            <ac:picMk id="11" creationId="{C70DA01E-2708-5A51-BAAD-AA8A32DCAE79}"/>
          </ac:picMkLst>
        </pc:picChg>
      </pc:sldChg>
      <pc:sldChg chg="delSp mod">
        <pc:chgData name="Alizée Bonnet" userId="28aee373-4ffd-4937-93ef-80d4a7f448f3" providerId="ADAL" clId="{1A8A6023-BC9E-41F2-8BD9-4EFEBEFF5BE6}" dt="2026-02-11T02:22:33.993" v="52" actId="478"/>
        <pc:sldMkLst>
          <pc:docMk/>
          <pc:sldMk cId="1559466399" sldId="467"/>
        </pc:sldMkLst>
      </pc:sldChg>
      <pc:sldChg chg="ord">
        <pc:chgData name="Alizée Bonnet" userId="28aee373-4ffd-4937-93ef-80d4a7f448f3" providerId="ADAL" clId="{1A8A6023-BC9E-41F2-8BD9-4EFEBEFF5BE6}" dt="2026-02-17T22:50:12.785" v="1427"/>
        <pc:sldMkLst>
          <pc:docMk/>
          <pc:sldMk cId="1999263293" sldId="475"/>
        </pc:sldMkLst>
      </pc:sldChg>
      <pc:sldChg chg="modNotesTx">
        <pc:chgData name="Alizée Bonnet" userId="28aee373-4ffd-4937-93ef-80d4a7f448f3" providerId="ADAL" clId="{1A8A6023-BC9E-41F2-8BD9-4EFEBEFF5BE6}" dt="2026-02-17T22:46:03.676" v="1413" actId="20577"/>
        <pc:sldMkLst>
          <pc:docMk/>
          <pc:sldMk cId="3109963701" sldId="480"/>
        </pc:sldMkLst>
      </pc:sldChg>
      <pc:sldChg chg="addSp delSp modSp mod modCm">
        <pc:chgData name="Alizée Bonnet" userId="28aee373-4ffd-4937-93ef-80d4a7f448f3" providerId="ADAL" clId="{1A8A6023-BC9E-41F2-8BD9-4EFEBEFF5BE6}" dt="2026-02-17T22:55:48.164" v="1491" actId="1076"/>
        <pc:sldMkLst>
          <pc:docMk/>
          <pc:sldMk cId="2668412005" sldId="484"/>
        </pc:sldMkLst>
        <pc:spChg chg="del">
          <ac:chgData name="Alizée Bonnet" userId="28aee373-4ffd-4937-93ef-80d4a7f448f3" providerId="ADAL" clId="{1A8A6023-BC9E-41F2-8BD9-4EFEBEFF5BE6}" dt="2026-02-17T22:52:08.136" v="1444" actId="478"/>
          <ac:spMkLst>
            <pc:docMk/>
            <pc:sldMk cId="2668412005" sldId="484"/>
            <ac:spMk id="2" creationId="{91BED567-35CE-2AD9-9167-133430B80BCC}"/>
          </ac:spMkLst>
        </pc:spChg>
        <pc:spChg chg="mod">
          <ac:chgData name="Alizée Bonnet" userId="28aee373-4ffd-4937-93ef-80d4a7f448f3" providerId="ADAL" clId="{1A8A6023-BC9E-41F2-8BD9-4EFEBEFF5BE6}" dt="2026-02-17T22:55:48.164" v="1491" actId="1076"/>
          <ac:spMkLst>
            <pc:docMk/>
            <pc:sldMk cId="2668412005" sldId="484"/>
            <ac:spMk id="3" creationId="{DA4AEC86-C298-CC88-84F2-6DB073DAF901}"/>
          </ac:spMkLst>
        </pc:spChg>
        <pc:spChg chg="del">
          <ac:chgData name="Alizée Bonnet" userId="28aee373-4ffd-4937-93ef-80d4a7f448f3" providerId="ADAL" clId="{1A8A6023-BC9E-41F2-8BD9-4EFEBEFF5BE6}" dt="2026-02-17T22:52:15.197" v="1450" actId="478"/>
          <ac:spMkLst>
            <pc:docMk/>
            <pc:sldMk cId="2668412005" sldId="484"/>
            <ac:spMk id="8" creationId="{9179160E-6A6D-799B-C731-78C0D9F995BB}"/>
          </ac:spMkLst>
        </pc:spChg>
        <pc:spChg chg="add del mod">
          <ac:chgData name="Alizée Bonnet" userId="28aee373-4ffd-4937-93ef-80d4a7f448f3" providerId="ADAL" clId="{1A8A6023-BC9E-41F2-8BD9-4EFEBEFF5BE6}" dt="2026-02-17T22:52:17.198" v="1451" actId="478"/>
          <ac:spMkLst>
            <pc:docMk/>
            <pc:sldMk cId="2668412005" sldId="484"/>
            <ac:spMk id="17" creationId="{C61A9D73-2133-C819-7443-45120671FD06}"/>
          </ac:spMkLst>
        </pc:spChg>
        <pc:grpChg chg="del">
          <ac:chgData name="Alizée Bonnet" userId="28aee373-4ffd-4937-93ef-80d4a7f448f3" providerId="ADAL" clId="{1A8A6023-BC9E-41F2-8BD9-4EFEBEFF5BE6}" dt="2026-02-17T22:51:04.885" v="1430" actId="478"/>
          <ac:grpSpMkLst>
            <pc:docMk/>
            <pc:sldMk cId="2668412005" sldId="484"/>
            <ac:grpSpMk id="7" creationId="{F69FE2F8-7D5F-BD0F-EBF4-4D0F56A61B3D}"/>
          </ac:grpSpMkLst>
        </pc:grpChg>
        <pc:picChg chg="del">
          <ac:chgData name="Alizée Bonnet" userId="28aee373-4ffd-4937-93ef-80d4a7f448f3" providerId="ADAL" clId="{1A8A6023-BC9E-41F2-8BD9-4EFEBEFF5BE6}" dt="2026-02-17T22:52:09.136" v="1445" actId="478"/>
          <ac:picMkLst>
            <pc:docMk/>
            <pc:sldMk cId="2668412005" sldId="484"/>
            <ac:picMk id="6" creationId="{58381E9B-3A98-A474-65A6-7C475C019111}"/>
          </ac:picMkLst>
        </pc:picChg>
        <pc:picChg chg="del">
          <ac:chgData name="Alizée Bonnet" userId="28aee373-4ffd-4937-93ef-80d4a7f448f3" providerId="ADAL" clId="{1A8A6023-BC9E-41F2-8BD9-4EFEBEFF5BE6}" dt="2026-02-17T22:52:09.651" v="1446" actId="478"/>
          <ac:picMkLst>
            <pc:docMk/>
            <pc:sldMk cId="2668412005" sldId="484"/>
            <ac:picMk id="10" creationId="{7738432E-8F7A-CDA0-79A9-C2FAFDA9BDFF}"/>
          </ac:picMkLst>
        </pc:picChg>
        <pc:picChg chg="add mod">
          <ac:chgData name="Alizée Bonnet" userId="28aee373-4ffd-4937-93ef-80d4a7f448f3" providerId="ADAL" clId="{1A8A6023-BC9E-41F2-8BD9-4EFEBEFF5BE6}" dt="2026-02-17T22:52:37.515" v="1456" actId="14100"/>
          <ac:picMkLst>
            <pc:docMk/>
            <pc:sldMk cId="2668412005" sldId="484"/>
            <ac:picMk id="11" creationId="{FFFA0EF5-8E72-E580-E237-0FE8569E994F}"/>
          </ac:picMkLst>
        </pc:picChg>
        <pc:picChg chg="del">
          <ac:chgData name="Alizée Bonnet" userId="28aee373-4ffd-4937-93ef-80d4a7f448f3" providerId="ADAL" clId="{1A8A6023-BC9E-41F2-8BD9-4EFEBEFF5BE6}" dt="2026-02-17T22:52:11.567" v="1449" actId="478"/>
          <ac:picMkLst>
            <pc:docMk/>
            <pc:sldMk cId="2668412005" sldId="484"/>
            <ac:picMk id="12" creationId="{F681ED07-BE73-AF99-FD54-F90AD3DAA0D5}"/>
          </ac:picMkLst>
        </pc:picChg>
        <pc:picChg chg="del">
          <ac:chgData name="Alizée Bonnet" userId="28aee373-4ffd-4937-93ef-80d4a7f448f3" providerId="ADAL" clId="{1A8A6023-BC9E-41F2-8BD9-4EFEBEFF5BE6}" dt="2026-02-17T22:52:11.132" v="1448" actId="478"/>
          <ac:picMkLst>
            <pc:docMk/>
            <pc:sldMk cId="2668412005" sldId="484"/>
            <ac:picMk id="14" creationId="{82133476-4A6B-2372-1F9E-9A8EE0953BCE}"/>
          </ac:picMkLst>
        </pc:picChg>
        <pc:picChg chg="del">
          <ac:chgData name="Alizée Bonnet" userId="28aee373-4ffd-4937-93ef-80d4a7f448f3" providerId="ADAL" clId="{1A8A6023-BC9E-41F2-8BD9-4EFEBEFF5BE6}" dt="2026-02-17T22:51:06.886" v="1431" actId="478"/>
          <ac:picMkLst>
            <pc:docMk/>
            <pc:sldMk cId="2668412005" sldId="484"/>
            <ac:picMk id="15" creationId="{ACC01147-C77E-130D-6CF0-F7340635169B}"/>
          </ac:picMkLst>
        </pc:picChg>
        <pc:picChg chg="del">
          <ac:chgData name="Alizée Bonnet" userId="28aee373-4ffd-4937-93ef-80d4a7f448f3" providerId="ADAL" clId="{1A8A6023-BC9E-41F2-8BD9-4EFEBEFF5BE6}" dt="2026-02-17T22:52:10.366" v="1447" actId="478"/>
          <ac:picMkLst>
            <pc:docMk/>
            <pc:sldMk cId="2668412005" sldId="484"/>
            <ac:picMk id="16" creationId="{360985E3-A83F-4671-4FD9-ED61AF1921FE}"/>
          </ac:picMkLst>
        </pc:picChg>
        <pc:extLst>
          <p:ext xmlns:p="http://schemas.openxmlformats.org/presentationml/2006/main" uri="{D6D511B9-2390-475A-947B-AFAB55BFBCF1}">
            <pc226:cmChg xmlns:pc226="http://schemas.microsoft.com/office/powerpoint/2022/06/main/command" chg="mod">
              <pc226:chgData name="Alizée Bonnet" userId="28aee373-4ffd-4937-93ef-80d4a7f448f3" providerId="ADAL" clId="{1A8A6023-BC9E-41F2-8BD9-4EFEBEFF5BE6}" dt="2026-02-11T02:33:08.449" v="609" actId="20577"/>
              <pc2:cmMkLst xmlns:pc2="http://schemas.microsoft.com/office/powerpoint/2019/9/main/command">
                <pc:docMk/>
                <pc:sldMk cId="2668412005" sldId="484"/>
                <pc2:cmMk id="{DBB36235-4F3F-4D39-A443-F7A0F681DFCC}"/>
              </pc2:cmMkLst>
            </pc226:cmChg>
          </p:ext>
        </pc:extLst>
      </pc:sldChg>
      <pc:sldChg chg="addSp delSp modSp mod modCm">
        <pc:chgData name="Alizée Bonnet" userId="28aee373-4ffd-4937-93ef-80d4a7f448f3" providerId="ADAL" clId="{1A8A6023-BC9E-41F2-8BD9-4EFEBEFF5BE6}" dt="2026-02-17T22:53:27.712" v="1470" actId="1076"/>
        <pc:sldMkLst>
          <pc:docMk/>
          <pc:sldMk cId="1813761508" sldId="485"/>
        </pc:sldMkLst>
        <pc:spChg chg="mod">
          <ac:chgData name="Alizée Bonnet" userId="28aee373-4ffd-4937-93ef-80d4a7f448f3" providerId="ADAL" clId="{1A8A6023-BC9E-41F2-8BD9-4EFEBEFF5BE6}" dt="2026-02-17T22:53:27.712" v="1470" actId="1076"/>
          <ac:spMkLst>
            <pc:docMk/>
            <pc:sldMk cId="1813761508" sldId="485"/>
            <ac:spMk id="5" creationId="{700BC685-CFF4-7930-2244-1F275AB802F3}"/>
          </ac:spMkLst>
        </pc:spChg>
        <pc:spChg chg="del">
          <ac:chgData name="Alizée Bonnet" userId="28aee373-4ffd-4937-93ef-80d4a7f448f3" providerId="ADAL" clId="{1A8A6023-BC9E-41F2-8BD9-4EFEBEFF5BE6}" dt="2026-02-17T22:52:49.182" v="1458" actId="478"/>
          <ac:spMkLst>
            <pc:docMk/>
            <pc:sldMk cId="1813761508" sldId="485"/>
            <ac:spMk id="6" creationId="{D9597915-3872-8B18-15C9-C46C0C881046}"/>
          </ac:spMkLst>
        </pc:spChg>
        <pc:graphicFrameChg chg="del">
          <ac:chgData name="Alizée Bonnet" userId="28aee373-4ffd-4937-93ef-80d4a7f448f3" providerId="ADAL" clId="{1A8A6023-BC9E-41F2-8BD9-4EFEBEFF5BE6}" dt="2026-02-17T22:52:53.182" v="1462" actId="478"/>
          <ac:graphicFrameMkLst>
            <pc:docMk/>
            <pc:sldMk cId="1813761508" sldId="485"/>
            <ac:graphicFrameMk id="4" creationId="{80486093-3E0F-97AC-5E1F-458E9C75577A}"/>
          </ac:graphicFrameMkLst>
        </pc:graphicFrameChg>
        <pc:picChg chg="del">
          <ac:chgData name="Alizée Bonnet" userId="28aee373-4ffd-4937-93ef-80d4a7f448f3" providerId="ADAL" clId="{1A8A6023-BC9E-41F2-8BD9-4EFEBEFF5BE6}" dt="2026-02-17T22:52:54.979" v="1463" actId="478"/>
          <ac:picMkLst>
            <pc:docMk/>
            <pc:sldMk cId="1813761508" sldId="485"/>
            <ac:picMk id="3" creationId="{440EB1CC-D1BB-3718-B738-09ED88C70F04}"/>
          </ac:picMkLst>
        </pc:picChg>
        <pc:picChg chg="del">
          <ac:chgData name="Alizée Bonnet" userId="28aee373-4ffd-4937-93ef-80d4a7f448f3" providerId="ADAL" clId="{1A8A6023-BC9E-41F2-8BD9-4EFEBEFF5BE6}" dt="2026-02-17T22:52:50.118" v="1459" actId="478"/>
          <ac:picMkLst>
            <pc:docMk/>
            <pc:sldMk cId="1813761508" sldId="485"/>
            <ac:picMk id="7" creationId="{1C5E74CA-77DC-85D7-7A15-FE0D70457941}"/>
          </ac:picMkLst>
        </pc:picChg>
        <pc:picChg chg="add mod">
          <ac:chgData name="Alizée Bonnet" userId="28aee373-4ffd-4937-93ef-80d4a7f448f3" providerId="ADAL" clId="{1A8A6023-BC9E-41F2-8BD9-4EFEBEFF5BE6}" dt="2026-02-17T22:53:17.332" v="1469" actId="1076"/>
          <ac:picMkLst>
            <pc:docMk/>
            <pc:sldMk cId="1813761508" sldId="485"/>
            <ac:picMk id="8" creationId="{82C3E3F1-963A-E96E-34AD-5E314A816D60}"/>
          </ac:picMkLst>
        </pc:picChg>
        <pc:picChg chg="del">
          <ac:chgData name="Alizée Bonnet" userId="28aee373-4ffd-4937-93ef-80d4a7f448f3" providerId="ADAL" clId="{1A8A6023-BC9E-41F2-8BD9-4EFEBEFF5BE6}" dt="2026-02-17T22:52:51.532" v="1461" actId="478"/>
          <ac:picMkLst>
            <pc:docMk/>
            <pc:sldMk cId="1813761508" sldId="485"/>
            <ac:picMk id="9" creationId="{C03EAB78-BD6A-789F-FB5E-76A5965D1D8D}"/>
          </ac:picMkLst>
        </pc:picChg>
        <pc:picChg chg="del">
          <ac:chgData name="Alizée Bonnet" userId="28aee373-4ffd-4937-93ef-80d4a7f448f3" providerId="ADAL" clId="{1A8A6023-BC9E-41F2-8BD9-4EFEBEFF5BE6}" dt="2026-02-17T22:52:50.861" v="1460" actId="478"/>
          <ac:picMkLst>
            <pc:docMk/>
            <pc:sldMk cId="1813761508" sldId="485"/>
            <ac:picMk id="13" creationId="{F85F1AF5-945A-19FF-E697-35335508FA74}"/>
          </ac:picMkLst>
        </pc:picChg>
        <pc:extLst>
          <p:ext xmlns:p="http://schemas.openxmlformats.org/presentationml/2006/main" uri="{D6D511B9-2390-475A-947B-AFAB55BFBCF1}">
            <pc226:cmChg xmlns:pc226="http://schemas.microsoft.com/office/powerpoint/2022/06/main/command" chg="mod">
              <pc226:chgData name="Alizée Bonnet" userId="28aee373-4ffd-4937-93ef-80d4a7f448f3" providerId="ADAL" clId="{1A8A6023-BC9E-41F2-8BD9-4EFEBEFF5BE6}" dt="2026-02-11T02:38:31.405" v="706" actId="20577"/>
              <pc2:cmMkLst xmlns:pc2="http://schemas.microsoft.com/office/powerpoint/2019/9/main/command">
                <pc:docMk/>
                <pc:sldMk cId="1813761508" sldId="485"/>
                <pc2:cmMk id="{6D8AED3A-AD0B-4861-9BA6-B5805E65A88D}"/>
              </pc2:cmMkLst>
            </pc226:cmChg>
            <pc226:cmChg xmlns:pc226="http://schemas.microsoft.com/office/powerpoint/2022/06/main/command" chg="mod">
              <pc226:chgData name="Alizée Bonnet" userId="28aee373-4ffd-4937-93ef-80d4a7f448f3" providerId="ADAL" clId="{1A8A6023-BC9E-41F2-8BD9-4EFEBEFF5BE6}" dt="2026-02-11T02:38:31.405" v="706" actId="20577"/>
              <pc2:cmMkLst xmlns:pc2="http://schemas.microsoft.com/office/powerpoint/2019/9/main/command">
                <pc:docMk/>
                <pc:sldMk cId="1813761508" sldId="485"/>
                <pc2:cmMk id="{263310C2-A3EB-43BF-9717-88C9897963BB}"/>
              </pc2:cmMkLst>
            </pc226:cmChg>
          </p:ext>
        </pc:extLst>
      </pc:sldChg>
      <pc:sldChg chg="addSp delSp modSp mod modCm">
        <pc:chgData name="Alizée Bonnet" userId="28aee373-4ffd-4937-93ef-80d4a7f448f3" providerId="ADAL" clId="{1A8A6023-BC9E-41F2-8BD9-4EFEBEFF5BE6}" dt="2026-02-17T22:55:01.991" v="1490" actId="1076"/>
        <pc:sldMkLst>
          <pc:docMk/>
          <pc:sldMk cId="1705669310" sldId="486"/>
        </pc:sldMkLst>
        <pc:spChg chg="add del mod">
          <ac:chgData name="Alizée Bonnet" userId="28aee373-4ffd-4937-93ef-80d4a7f448f3" providerId="ADAL" clId="{1A8A6023-BC9E-41F2-8BD9-4EFEBEFF5BE6}" dt="2026-02-17T22:55:01.991" v="1490" actId="1076"/>
          <ac:spMkLst>
            <pc:docMk/>
            <pc:sldMk cId="1705669310" sldId="486"/>
            <ac:spMk id="5" creationId="{EDF27BA7-250C-73CE-9A69-CF63B1D0111E}"/>
          </ac:spMkLst>
        </pc:spChg>
        <pc:spChg chg="del">
          <ac:chgData name="Alizée Bonnet" userId="28aee373-4ffd-4937-93ef-80d4a7f448f3" providerId="ADAL" clId="{1A8A6023-BC9E-41F2-8BD9-4EFEBEFF5BE6}" dt="2026-02-17T22:53:32.620" v="1471" actId="478"/>
          <ac:spMkLst>
            <pc:docMk/>
            <pc:sldMk cId="1705669310" sldId="486"/>
            <ac:spMk id="9" creationId="{6D5DFA3C-AD29-4EB6-126E-E1EBD628B2B3}"/>
          </ac:spMkLst>
        </pc:spChg>
        <pc:graphicFrameChg chg="del modGraphic">
          <ac:chgData name="Alizée Bonnet" userId="28aee373-4ffd-4937-93ef-80d4a7f448f3" providerId="ADAL" clId="{1A8A6023-BC9E-41F2-8BD9-4EFEBEFF5BE6}" dt="2026-02-17T22:53:35.467" v="1474" actId="478"/>
          <ac:graphicFrameMkLst>
            <pc:docMk/>
            <pc:sldMk cId="1705669310" sldId="486"/>
            <ac:graphicFrameMk id="4" creationId="{D69E5818-608D-BDFB-61DF-7A08318635FB}"/>
          </ac:graphicFrameMkLst>
        </pc:graphicFrameChg>
        <pc:picChg chg="del">
          <ac:chgData name="Alizée Bonnet" userId="28aee373-4ffd-4937-93ef-80d4a7f448f3" providerId="ADAL" clId="{1A8A6023-BC9E-41F2-8BD9-4EFEBEFF5BE6}" dt="2026-02-17T22:53:37.337" v="1475" actId="478"/>
          <ac:picMkLst>
            <pc:docMk/>
            <pc:sldMk cId="1705669310" sldId="486"/>
            <ac:picMk id="3" creationId="{FA4F09A4-36B1-F744-19A7-10388514CD0C}"/>
          </ac:picMkLst>
        </pc:picChg>
        <pc:picChg chg="del">
          <ac:chgData name="Alizée Bonnet" userId="28aee373-4ffd-4937-93ef-80d4a7f448f3" providerId="ADAL" clId="{1A8A6023-BC9E-41F2-8BD9-4EFEBEFF5BE6}" dt="2026-02-17T22:53:33.464" v="1472" actId="478"/>
          <ac:picMkLst>
            <pc:docMk/>
            <pc:sldMk cId="1705669310" sldId="486"/>
            <ac:picMk id="6" creationId="{6FD8D740-69A7-6BA7-EBC0-6572F4674B0E}"/>
          </ac:picMkLst>
        </pc:picChg>
        <pc:picChg chg="add del mod">
          <ac:chgData name="Alizée Bonnet" userId="28aee373-4ffd-4937-93ef-80d4a7f448f3" providerId="ADAL" clId="{1A8A6023-BC9E-41F2-8BD9-4EFEBEFF5BE6}" dt="2026-02-17T22:54:54.039" v="1489" actId="1076"/>
          <ac:picMkLst>
            <pc:docMk/>
            <pc:sldMk cId="1705669310" sldId="486"/>
            <ac:picMk id="7" creationId="{05331CCE-E197-6A93-B9CF-2A3FE6F6BF15}"/>
          </ac:picMkLst>
        </pc:picChg>
        <pc:picChg chg="del">
          <ac:chgData name="Alizée Bonnet" userId="28aee373-4ffd-4937-93ef-80d4a7f448f3" providerId="ADAL" clId="{1A8A6023-BC9E-41F2-8BD9-4EFEBEFF5BE6}" dt="2026-02-17T22:53:33.903" v="1473" actId="478"/>
          <ac:picMkLst>
            <pc:docMk/>
            <pc:sldMk cId="1705669310" sldId="486"/>
            <ac:picMk id="10" creationId="{90167453-2F9E-25BF-D877-4DEB04D3DBE7}"/>
          </ac:picMkLst>
        </pc:picChg>
        <pc:extLst>
          <p:ext xmlns:p="http://schemas.openxmlformats.org/presentationml/2006/main" uri="{D6D511B9-2390-475A-947B-AFAB55BFBCF1}">
            <pc226:cmChg xmlns:pc226="http://schemas.microsoft.com/office/powerpoint/2022/06/main/command" chg="mod">
              <pc226:chgData name="Alizée Bonnet" userId="28aee373-4ffd-4937-93ef-80d4a7f448f3" providerId="ADAL" clId="{1A8A6023-BC9E-41F2-8BD9-4EFEBEFF5BE6}" dt="2026-02-17T22:53:42.682" v="1477" actId="478"/>
              <pc2:cmMkLst xmlns:pc2="http://schemas.microsoft.com/office/powerpoint/2019/9/main/command">
                <pc:docMk/>
                <pc:sldMk cId="1705669310" sldId="486"/>
                <pc2:cmMk id="{9C7F6902-54FE-4671-9E95-895532FBF03D}"/>
              </pc2:cmMkLst>
            </pc226:cmChg>
          </p:ext>
        </pc:extLst>
      </pc:sldChg>
      <pc:sldChg chg="addSp delSp modSp mod">
        <pc:chgData name="Alizée Bonnet" userId="28aee373-4ffd-4937-93ef-80d4a7f448f3" providerId="ADAL" clId="{1A8A6023-BC9E-41F2-8BD9-4EFEBEFF5BE6}" dt="2026-02-17T22:56:36.694" v="1504" actId="1076"/>
        <pc:sldMkLst>
          <pc:docMk/>
          <pc:sldMk cId="1828711654" sldId="487"/>
        </pc:sldMkLst>
        <pc:spChg chg="del">
          <ac:chgData name="Alizée Bonnet" userId="28aee373-4ffd-4937-93ef-80d4a7f448f3" providerId="ADAL" clId="{1A8A6023-BC9E-41F2-8BD9-4EFEBEFF5BE6}" dt="2026-02-17T22:56:04.368" v="1492" actId="478"/>
          <ac:spMkLst>
            <pc:docMk/>
            <pc:sldMk cId="1828711654" sldId="487"/>
            <ac:spMk id="8" creationId="{95D6EE2B-348C-4ACE-4FB9-909E840F6B69}"/>
          </ac:spMkLst>
        </pc:spChg>
        <pc:spChg chg="mod">
          <ac:chgData name="Alizée Bonnet" userId="28aee373-4ffd-4937-93ef-80d4a7f448f3" providerId="ADAL" clId="{1A8A6023-BC9E-41F2-8BD9-4EFEBEFF5BE6}" dt="2026-02-17T22:56:36.694" v="1504" actId="1076"/>
          <ac:spMkLst>
            <pc:docMk/>
            <pc:sldMk cId="1828711654" sldId="487"/>
            <ac:spMk id="9" creationId="{8D7E36EE-CEBC-34EB-E64C-68DE1641457D}"/>
          </ac:spMkLst>
        </pc:spChg>
        <pc:graphicFrameChg chg="del">
          <ac:chgData name="Alizée Bonnet" userId="28aee373-4ffd-4937-93ef-80d4a7f448f3" providerId="ADAL" clId="{1A8A6023-BC9E-41F2-8BD9-4EFEBEFF5BE6}" dt="2026-02-17T22:56:08.579" v="1496" actId="478"/>
          <ac:graphicFrameMkLst>
            <pc:docMk/>
            <pc:sldMk cId="1828711654" sldId="487"/>
            <ac:graphicFrameMk id="5" creationId="{EB9AD42F-261B-137C-B884-6EC00CDFA6A8}"/>
          </ac:graphicFrameMkLst>
        </pc:graphicFrameChg>
        <pc:picChg chg="del">
          <ac:chgData name="Alizée Bonnet" userId="28aee373-4ffd-4937-93ef-80d4a7f448f3" providerId="ADAL" clId="{1A8A6023-BC9E-41F2-8BD9-4EFEBEFF5BE6}" dt="2026-02-17T22:56:18.741" v="1499" actId="478"/>
          <ac:picMkLst>
            <pc:docMk/>
            <pc:sldMk cId="1828711654" sldId="487"/>
            <ac:picMk id="3" creationId="{64E463E1-5EEB-EBF4-ECB7-B2AE02B1EF65}"/>
          </ac:picMkLst>
        </pc:picChg>
        <pc:picChg chg="add mod">
          <ac:chgData name="Alizée Bonnet" userId="28aee373-4ffd-4937-93ef-80d4a7f448f3" providerId="ADAL" clId="{1A8A6023-BC9E-41F2-8BD9-4EFEBEFF5BE6}" dt="2026-02-17T22:56:26.495" v="1503" actId="1076"/>
          <ac:picMkLst>
            <pc:docMk/>
            <pc:sldMk cId="1828711654" sldId="487"/>
            <ac:picMk id="4" creationId="{58BEBB47-683C-1744-15BE-FE03B064EBA0}"/>
          </ac:picMkLst>
        </pc:picChg>
        <pc:picChg chg="del">
          <ac:chgData name="Alizée Bonnet" userId="28aee373-4ffd-4937-93ef-80d4a7f448f3" providerId="ADAL" clId="{1A8A6023-BC9E-41F2-8BD9-4EFEBEFF5BE6}" dt="2026-02-17T22:56:05.436" v="1493" actId="478"/>
          <ac:picMkLst>
            <pc:docMk/>
            <pc:sldMk cId="1828711654" sldId="487"/>
            <ac:picMk id="7" creationId="{C0A016C2-F23F-D8F1-3F4D-4ACE6ECC55B4}"/>
          </ac:picMkLst>
        </pc:picChg>
        <pc:picChg chg="del">
          <ac:chgData name="Alizée Bonnet" userId="28aee373-4ffd-4937-93ef-80d4a7f448f3" providerId="ADAL" clId="{1A8A6023-BC9E-41F2-8BD9-4EFEBEFF5BE6}" dt="2026-02-17T22:56:06.111" v="1494" actId="478"/>
          <ac:picMkLst>
            <pc:docMk/>
            <pc:sldMk cId="1828711654" sldId="487"/>
            <ac:picMk id="13" creationId="{4D108CFE-EF02-55E5-8971-B8A71F35BAAF}"/>
          </ac:picMkLst>
        </pc:picChg>
        <pc:picChg chg="del">
          <ac:chgData name="Alizée Bonnet" userId="28aee373-4ffd-4937-93ef-80d4a7f448f3" providerId="ADAL" clId="{1A8A6023-BC9E-41F2-8BD9-4EFEBEFF5BE6}" dt="2026-02-17T22:56:07.057" v="1495" actId="478"/>
          <ac:picMkLst>
            <pc:docMk/>
            <pc:sldMk cId="1828711654" sldId="487"/>
            <ac:picMk id="15" creationId="{F633C70A-0AAD-C067-3D4E-82DECF1BC239}"/>
          </ac:picMkLst>
        </pc:picChg>
      </pc:sldChg>
      <pc:sldChg chg="modSp ord">
        <pc:chgData name="Alizée Bonnet" userId="28aee373-4ffd-4937-93ef-80d4a7f448f3" providerId="ADAL" clId="{1A8A6023-BC9E-41F2-8BD9-4EFEBEFF5BE6}" dt="2026-02-17T22:50:14.847" v="1429"/>
        <pc:sldMkLst>
          <pc:docMk/>
          <pc:sldMk cId="710904560" sldId="489"/>
        </pc:sldMkLst>
        <pc:picChg chg="mod">
          <ac:chgData name="Alizée Bonnet" userId="28aee373-4ffd-4937-93ef-80d4a7f448f3" providerId="ADAL" clId="{1A8A6023-BC9E-41F2-8BD9-4EFEBEFF5BE6}" dt="2026-02-17T22:49:36.413" v="1425" actId="14826"/>
          <ac:picMkLst>
            <pc:docMk/>
            <pc:sldMk cId="710904560" sldId="489"/>
            <ac:picMk id="2052" creationId="{127EF1FE-1740-C896-93D1-C709EE7FB90E}"/>
          </ac:picMkLst>
        </pc:picChg>
      </pc:sldChg>
      <pc:sldChg chg="modSp add mod ord">
        <pc:chgData name="Alizée Bonnet" userId="28aee373-4ffd-4937-93ef-80d4a7f448f3" providerId="ADAL" clId="{1A8A6023-BC9E-41F2-8BD9-4EFEBEFF5BE6}" dt="2026-02-11T02:47:23.800" v="1231" actId="115"/>
        <pc:sldMkLst>
          <pc:docMk/>
          <pc:sldMk cId="1663503150" sldId="494"/>
        </pc:sldMkLst>
        <pc:spChg chg="mod">
          <ac:chgData name="Alizée Bonnet" userId="28aee373-4ffd-4937-93ef-80d4a7f448f3" providerId="ADAL" clId="{1A8A6023-BC9E-41F2-8BD9-4EFEBEFF5BE6}" dt="2026-02-11T02:47:23.800" v="1231" actId="115"/>
          <ac:spMkLst>
            <pc:docMk/>
            <pc:sldMk cId="1663503150" sldId="494"/>
            <ac:spMk id="2" creationId="{D4DE1914-3132-B43A-4A75-FF6D4666BE6F}"/>
          </ac:spMkLst>
        </pc:spChg>
      </pc:sldChg>
      <pc:sldChg chg="delSp modSp add mod ord">
        <pc:chgData name="Alizée Bonnet" userId="28aee373-4ffd-4937-93ef-80d4a7f448f3" providerId="ADAL" clId="{1A8A6023-BC9E-41F2-8BD9-4EFEBEFF5BE6}" dt="2026-02-11T02:52:14.154" v="1399"/>
        <pc:sldMkLst>
          <pc:docMk/>
          <pc:sldMk cId="1000411754" sldId="495"/>
        </pc:sldMkLst>
        <pc:spChg chg="mod">
          <ac:chgData name="Alizée Bonnet" userId="28aee373-4ffd-4937-93ef-80d4a7f448f3" providerId="ADAL" clId="{1A8A6023-BC9E-41F2-8BD9-4EFEBEFF5BE6}" dt="2026-02-11T02:51:34.873" v="1390" actId="1076"/>
          <ac:spMkLst>
            <pc:docMk/>
            <pc:sldMk cId="1000411754" sldId="495"/>
            <ac:spMk id="2" creationId="{6FF40045-81B3-250A-2B2E-467D926177BF}"/>
          </ac:spMkLst>
        </pc:spChg>
        <pc:spChg chg="mod">
          <ac:chgData name="Alizée Bonnet" userId="28aee373-4ffd-4937-93ef-80d4a7f448f3" providerId="ADAL" clId="{1A8A6023-BC9E-41F2-8BD9-4EFEBEFF5BE6}" dt="2026-02-11T02:52:14.154" v="1399"/>
          <ac:spMkLst>
            <pc:docMk/>
            <pc:sldMk cId="1000411754" sldId="495"/>
            <ac:spMk id="3" creationId="{FB34FC15-451A-DA4F-1845-E7B52D15D95E}"/>
          </ac:spMkLst>
        </pc:spChg>
        <pc:grpChg chg="mod">
          <ac:chgData name="Alizée Bonnet" userId="28aee373-4ffd-4937-93ef-80d4a7f448f3" providerId="ADAL" clId="{1A8A6023-BC9E-41F2-8BD9-4EFEBEFF5BE6}" dt="2026-02-11T02:49:46.908" v="1278" actId="1076"/>
          <ac:grpSpMkLst>
            <pc:docMk/>
            <pc:sldMk cId="1000411754" sldId="495"/>
            <ac:grpSpMk id="7" creationId="{CCAFB03B-3B0D-4A35-9A98-F691A7EF644A}"/>
          </ac:grpSpMkLst>
        </pc:grpChg>
        <pc:graphicFrameChg chg="mod modGraphic">
          <ac:chgData name="Alizée Bonnet" userId="28aee373-4ffd-4937-93ef-80d4a7f448f3" providerId="ADAL" clId="{1A8A6023-BC9E-41F2-8BD9-4EFEBEFF5BE6}" dt="2026-02-11T02:49:42.119" v="1276" actId="12100"/>
          <ac:graphicFrameMkLst>
            <pc:docMk/>
            <pc:sldMk cId="1000411754" sldId="495"/>
            <ac:graphicFrameMk id="4" creationId="{D2CB375C-3BE6-26AA-4047-F19E34473535}"/>
          </ac:graphicFrameMkLst>
        </pc:graphicFrameChg>
      </pc:sldChg>
      <pc:sldMasterChg chg="delSldLayout">
        <pc:chgData name="Alizée Bonnet" userId="28aee373-4ffd-4937-93ef-80d4a7f448f3" providerId="ADAL" clId="{1A8A6023-BC9E-41F2-8BD9-4EFEBEFF5BE6}" dt="2026-02-11T02:40:58.057" v="750" actId="2696"/>
        <pc:sldMasterMkLst>
          <pc:docMk/>
          <pc:sldMasterMk cId="0" sldId="2147483648"/>
        </pc:sldMasterMkLst>
      </pc:sldMasterChg>
    </pc:docChg>
  </pc:docChgLst>
  <pc:docChgLst>
    <pc:chgData name="Agathe Bezier" userId="S::coordination@biocaledonia.nc::5838fac0-dfab-43dc-a4d2-58cb235d7303" providerId="AD" clId="Web-{1749ACD6-BAB5-0079-4F2A-C39301B54A5E}"/>
    <pc:docChg chg="modSld">
      <pc:chgData name="Agathe Bezier" userId="S::coordination@biocaledonia.nc::5838fac0-dfab-43dc-a4d2-58cb235d7303" providerId="AD" clId="Web-{1749ACD6-BAB5-0079-4F2A-C39301B54A5E}" dt="2026-02-10T20:52:01.718" v="7"/>
      <pc:docMkLst>
        <pc:docMk/>
      </pc:docMkLst>
      <pc:sldChg chg="modNotes">
        <pc:chgData name="Agathe Bezier" userId="S::coordination@biocaledonia.nc::5838fac0-dfab-43dc-a4d2-58cb235d7303" providerId="AD" clId="Web-{1749ACD6-BAB5-0079-4F2A-C39301B54A5E}" dt="2026-02-10T20:52:01.718" v="7"/>
        <pc:sldMkLst>
          <pc:docMk/>
          <pc:sldMk cId="3109963701" sldId="480"/>
        </pc:sldMkLst>
      </pc:sldChg>
    </pc:docChg>
  </pc:docChgLst>
  <pc:docChgLst>
    <pc:chgData name="Alizée Bonnet" userId="S::direction@biocaledonia.nc::28aee373-4ffd-4937-93ef-80d4a7f448f3" providerId="AD" clId="Web-{9C8A318E-0F15-429C-9937-9D07D6651B11}"/>
    <pc:docChg chg="modSld">
      <pc:chgData name="Alizée Bonnet" userId="S::direction@biocaledonia.nc::28aee373-4ffd-4937-93ef-80d4a7f448f3" providerId="AD" clId="Web-{9C8A318E-0F15-429C-9937-9D07D6651B11}" dt="2026-02-17T23:22:32.222" v="46" actId="20577"/>
      <pc:docMkLst>
        <pc:docMk/>
      </pc:docMkLst>
      <pc:sldChg chg="modSp">
        <pc:chgData name="Alizée Bonnet" userId="S::direction@biocaledonia.nc::28aee373-4ffd-4937-93ef-80d4a7f448f3" providerId="AD" clId="Web-{9C8A318E-0F15-429C-9937-9D07D6651B11}" dt="2026-02-17T23:22:32.222" v="46" actId="20577"/>
        <pc:sldMkLst>
          <pc:docMk/>
          <pc:sldMk cId="3884581999" sldId="323"/>
        </pc:sldMkLst>
        <pc:spChg chg="mod">
          <ac:chgData name="Alizée Bonnet" userId="S::direction@biocaledonia.nc::28aee373-4ffd-4937-93ef-80d4a7f448f3" providerId="AD" clId="Web-{9C8A318E-0F15-429C-9937-9D07D6651B11}" dt="2026-02-17T23:22:32.222" v="46" actId="20577"/>
          <ac:spMkLst>
            <pc:docMk/>
            <pc:sldMk cId="3884581999" sldId="323"/>
            <ac:spMk id="3" creationId="{A5752904-9B66-4CFA-B827-936C1B8040EF}"/>
          </ac:spMkLst>
        </pc:spChg>
      </pc:sldChg>
    </pc:docChg>
  </pc:docChgLst>
  <pc:docChgLst>
    <pc:chgData name="Agathe Bezier" userId="5838fac0-dfab-43dc-a4d2-58cb235d7303" providerId="ADAL" clId="{7601D713-08C4-46AE-8526-8469C34FEB88}"/>
    <pc:docChg chg="undo custSel modSld">
      <pc:chgData name="Agathe Bezier" userId="5838fac0-dfab-43dc-a4d2-58cb235d7303" providerId="ADAL" clId="{7601D713-08C4-46AE-8526-8469C34FEB88}" dt="2026-02-10T21:29:46.951" v="447" actId="20577"/>
      <pc:docMkLst>
        <pc:docMk/>
      </pc:docMkLst>
      <pc:sldChg chg="modSp mod">
        <pc:chgData name="Agathe Bezier" userId="5838fac0-dfab-43dc-a4d2-58cb235d7303" providerId="ADAL" clId="{7601D713-08C4-46AE-8526-8469C34FEB88}" dt="2026-02-10T21:08:16.247" v="17" actId="20577"/>
        <pc:sldMkLst>
          <pc:docMk/>
          <pc:sldMk cId="1999263293" sldId="475"/>
        </pc:sldMkLst>
        <pc:spChg chg="mod">
          <ac:chgData name="Agathe Bezier" userId="5838fac0-dfab-43dc-a4d2-58cb235d7303" providerId="ADAL" clId="{7601D713-08C4-46AE-8526-8469C34FEB88}" dt="2026-02-10T21:08:16.247" v="17" actId="20577"/>
          <ac:spMkLst>
            <pc:docMk/>
            <pc:sldMk cId="1999263293" sldId="475"/>
            <ac:spMk id="5" creationId="{E90C6555-8E2B-E0E6-3775-EEED68F4B37E}"/>
          </ac:spMkLst>
        </pc:spChg>
      </pc:sldChg>
      <pc:sldChg chg="addSp delSp modSp mod">
        <pc:chgData name="Agathe Bezier" userId="5838fac0-dfab-43dc-a4d2-58cb235d7303" providerId="ADAL" clId="{7601D713-08C4-46AE-8526-8469C34FEB88}" dt="2026-02-10T21:22:27.514" v="286" actId="14100"/>
        <pc:sldMkLst>
          <pc:docMk/>
          <pc:sldMk cId="2668412005" sldId="484"/>
        </pc:sldMkLst>
        <pc:spChg chg="mod">
          <ac:chgData name="Agathe Bezier" userId="5838fac0-dfab-43dc-a4d2-58cb235d7303" providerId="ADAL" clId="{7601D713-08C4-46AE-8526-8469C34FEB88}" dt="2026-02-10T21:10:56.276" v="86" actId="1076"/>
          <ac:spMkLst>
            <pc:docMk/>
            <pc:sldMk cId="2668412005" sldId="484"/>
            <ac:spMk id="3" creationId="{DA4AEC86-C298-CC88-84F2-6DB073DAF901}"/>
          </ac:spMkLst>
        </pc:spChg>
      </pc:sldChg>
      <pc:sldChg chg="modSp mod">
        <pc:chgData name="Agathe Bezier" userId="5838fac0-dfab-43dc-a4d2-58cb235d7303" providerId="ADAL" clId="{7601D713-08C4-46AE-8526-8469C34FEB88}" dt="2026-02-10T21:29:46.951" v="447" actId="20577"/>
        <pc:sldMkLst>
          <pc:docMk/>
          <pc:sldMk cId="1828711654" sldId="487"/>
        </pc:sldMkLst>
        <pc:spChg chg="mod">
          <ac:chgData name="Agathe Bezier" userId="5838fac0-dfab-43dc-a4d2-58cb235d7303" providerId="ADAL" clId="{7601D713-08C4-46AE-8526-8469C34FEB88}" dt="2026-02-10T21:29:46.951" v="447" actId="20577"/>
          <ac:spMkLst>
            <pc:docMk/>
            <pc:sldMk cId="1828711654" sldId="487"/>
            <ac:spMk id="9" creationId="{8D7E36EE-CEBC-34EB-E64C-68DE1641457D}"/>
          </ac:spMkLst>
        </pc:spChg>
      </pc:sldChg>
    </pc:docChg>
  </pc:docChgLst>
  <pc:docChgLst>
    <pc:chgData name="Alizée Bonnet" userId="S::direction@biocaledonia.nc::28aee373-4ffd-4937-93ef-80d4a7f448f3" providerId="AD" clId="Web-{8C9123C7-FCCD-4F71-8574-531DE30FB9F7}"/>
    <pc:docChg chg="modSld">
      <pc:chgData name="Alizée Bonnet" userId="S::direction@biocaledonia.nc::28aee373-4ffd-4937-93ef-80d4a7f448f3" providerId="AD" clId="Web-{8C9123C7-FCCD-4F71-8574-531DE30FB9F7}" dt="2026-02-12T00:25:49.885" v="13" actId="1076"/>
      <pc:docMkLst>
        <pc:docMk/>
      </pc:docMkLst>
      <pc:sldChg chg="modSp modCm">
        <pc:chgData name="Alizée Bonnet" userId="S::direction@biocaledonia.nc::28aee373-4ffd-4937-93ef-80d4a7f448f3" providerId="AD" clId="Web-{8C9123C7-FCCD-4F71-8574-531DE30FB9F7}" dt="2026-02-12T00:25:49.885" v="13" actId="1076"/>
        <pc:sldMkLst>
          <pc:docMk/>
          <pc:sldMk cId="1705669310" sldId="486"/>
        </pc:sldMkLst>
        <pc:spChg chg="mod">
          <ac:chgData name="Alizée Bonnet" userId="S::direction@biocaledonia.nc::28aee373-4ffd-4937-93ef-80d4a7f448f3" providerId="AD" clId="Web-{8C9123C7-FCCD-4F71-8574-531DE30FB9F7}" dt="2026-02-12T00:25:49.885" v="13" actId="1076"/>
          <ac:spMkLst>
            <pc:docMk/>
            <pc:sldMk cId="1705669310" sldId="486"/>
            <ac:spMk id="5" creationId="{EDF27BA7-250C-73CE-9A69-CF63B1D0111E}"/>
          </ac:spMkLst>
        </pc:spChg>
        <pc:extLst>
          <p:ext xmlns:p="http://schemas.openxmlformats.org/presentationml/2006/main" uri="{D6D511B9-2390-475A-947B-AFAB55BFBCF1}">
            <pc226:cmChg xmlns:pc226="http://schemas.microsoft.com/office/powerpoint/2022/06/main/command" chg="mod">
              <pc226:chgData name="Alizée Bonnet" userId="S::direction@biocaledonia.nc::28aee373-4ffd-4937-93ef-80d4a7f448f3" providerId="AD" clId="Web-{8C9123C7-FCCD-4F71-8574-531DE30FB9F7}" dt="2026-02-12T00:25:46.728" v="11" actId="20577"/>
              <pc2:cmMkLst xmlns:pc2="http://schemas.microsoft.com/office/powerpoint/2019/9/main/command">
                <pc:docMk/>
                <pc:sldMk cId="1705669310" sldId="486"/>
                <pc2:cmMk id="{9C7F6902-54FE-4671-9E95-895532FBF03D}"/>
              </pc2:cmMkLst>
            </pc226:cmChg>
          </p:ext>
        </pc:ext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B3E2E8-B164-4AF7-A599-1C0F9DB6A957}"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fr-NC"/>
        </a:p>
      </dgm:t>
    </dgm:pt>
    <dgm:pt modelId="{9FB0A445-CC12-478F-9879-457DF85BC948}">
      <dgm:prSet phldrT="[Texte]" phldr="0"/>
      <dgm:spPr/>
      <dgm:t>
        <a:bodyPr/>
        <a:lstStyle/>
        <a:p>
          <a:r>
            <a:rPr lang="fr-FR" dirty="0"/>
            <a:t>Santé</a:t>
          </a:r>
          <a:endParaRPr lang="fr-NC" dirty="0"/>
        </a:p>
      </dgm:t>
    </dgm:pt>
    <dgm:pt modelId="{87B02883-B166-4234-A77A-6C8E973ABB15}" type="parTrans" cxnId="{2F0D0FD8-3D32-49FA-85D1-8C2E8DAF28B3}">
      <dgm:prSet/>
      <dgm:spPr/>
      <dgm:t>
        <a:bodyPr/>
        <a:lstStyle/>
        <a:p>
          <a:endParaRPr lang="fr-NC"/>
        </a:p>
      </dgm:t>
    </dgm:pt>
    <dgm:pt modelId="{F85F8F1D-2273-427D-96EE-20A171A22B4F}" type="sibTrans" cxnId="{2F0D0FD8-3D32-49FA-85D1-8C2E8DAF28B3}">
      <dgm:prSet/>
      <dgm:spPr/>
      <dgm:t>
        <a:bodyPr/>
        <a:lstStyle/>
        <a:p>
          <a:endParaRPr lang="fr-NC"/>
        </a:p>
      </dgm:t>
    </dgm:pt>
    <dgm:pt modelId="{005577BC-B0D3-4CD2-9091-7BB2CFC8595E}">
      <dgm:prSet phldrT="[Texte]" phldr="0"/>
      <dgm:spPr/>
      <dgm:t>
        <a:bodyPr/>
        <a:lstStyle/>
        <a:p>
          <a:r>
            <a:rPr lang="fr-FR" dirty="0"/>
            <a:t>Ecologie</a:t>
          </a:r>
          <a:endParaRPr lang="fr-NC" dirty="0"/>
        </a:p>
      </dgm:t>
    </dgm:pt>
    <dgm:pt modelId="{14F1055E-A8BE-4746-AE92-5519E95F7CAD}" type="parTrans" cxnId="{A069C634-F553-4D3B-8358-328CDE62C722}">
      <dgm:prSet/>
      <dgm:spPr/>
      <dgm:t>
        <a:bodyPr/>
        <a:lstStyle/>
        <a:p>
          <a:endParaRPr lang="fr-NC"/>
        </a:p>
      </dgm:t>
    </dgm:pt>
    <dgm:pt modelId="{C7A2F34A-091B-45CF-B1DD-7EA9C1BA3851}" type="sibTrans" cxnId="{A069C634-F553-4D3B-8358-328CDE62C722}">
      <dgm:prSet/>
      <dgm:spPr/>
      <dgm:t>
        <a:bodyPr/>
        <a:lstStyle/>
        <a:p>
          <a:endParaRPr lang="fr-NC"/>
        </a:p>
      </dgm:t>
    </dgm:pt>
    <dgm:pt modelId="{E63FF656-F370-4DF0-AD10-79D9338DD1D4}">
      <dgm:prSet phldrT="[Texte]" phldr="0"/>
      <dgm:spPr/>
      <dgm:t>
        <a:bodyPr/>
        <a:lstStyle/>
        <a:p>
          <a:r>
            <a:rPr lang="fr-FR" dirty="0"/>
            <a:t>Equité</a:t>
          </a:r>
          <a:endParaRPr lang="fr-NC" dirty="0"/>
        </a:p>
      </dgm:t>
    </dgm:pt>
    <dgm:pt modelId="{A9CE0C14-FFE8-4BFB-BE5A-A69EDA2384A7}" type="parTrans" cxnId="{65EBB60D-E6EF-4C28-AD2B-8B52C1A063DA}">
      <dgm:prSet/>
      <dgm:spPr/>
      <dgm:t>
        <a:bodyPr/>
        <a:lstStyle/>
        <a:p>
          <a:endParaRPr lang="fr-NC"/>
        </a:p>
      </dgm:t>
    </dgm:pt>
    <dgm:pt modelId="{15DCE01A-104B-45E7-947C-5CFBC1787EF7}" type="sibTrans" cxnId="{65EBB60D-E6EF-4C28-AD2B-8B52C1A063DA}">
      <dgm:prSet/>
      <dgm:spPr/>
      <dgm:t>
        <a:bodyPr/>
        <a:lstStyle/>
        <a:p>
          <a:endParaRPr lang="fr-NC"/>
        </a:p>
      </dgm:t>
    </dgm:pt>
    <dgm:pt modelId="{DE370F5A-64F0-4C2F-9098-83E8FA562B24}">
      <dgm:prSet phldrT="[Texte]" phldr="0"/>
      <dgm:spPr/>
      <dgm:t>
        <a:bodyPr/>
        <a:lstStyle/>
        <a:p>
          <a:r>
            <a:rPr lang="fr-FR" dirty="0"/>
            <a:t>Précaution</a:t>
          </a:r>
          <a:endParaRPr lang="fr-NC" dirty="0"/>
        </a:p>
      </dgm:t>
    </dgm:pt>
    <dgm:pt modelId="{4EBEA12F-C521-48F8-A4A0-289DEFF5998D}" type="parTrans" cxnId="{A76FB318-EAAC-4770-A0A5-B5AB797EC55E}">
      <dgm:prSet/>
      <dgm:spPr/>
      <dgm:t>
        <a:bodyPr/>
        <a:lstStyle/>
        <a:p>
          <a:endParaRPr lang="fr-NC"/>
        </a:p>
      </dgm:t>
    </dgm:pt>
    <dgm:pt modelId="{25139861-DD67-4233-B2C1-42D75550B396}" type="sibTrans" cxnId="{A76FB318-EAAC-4770-A0A5-B5AB797EC55E}">
      <dgm:prSet/>
      <dgm:spPr/>
      <dgm:t>
        <a:bodyPr/>
        <a:lstStyle/>
        <a:p>
          <a:endParaRPr lang="fr-NC"/>
        </a:p>
      </dgm:t>
    </dgm:pt>
    <dgm:pt modelId="{D00F34EF-75BB-43DD-ACBF-2719A9885D79}">
      <dgm:prSet phldrT="[Texte]" phldr="0"/>
      <dgm:spPr/>
      <dgm:t>
        <a:bodyPr/>
        <a:lstStyle/>
        <a:p>
          <a:r>
            <a:rPr lang="fr-FR"/>
            <a:t>Cultures et traditions</a:t>
          </a:r>
          <a:endParaRPr lang="fr-NC" dirty="0"/>
        </a:p>
      </dgm:t>
    </dgm:pt>
    <dgm:pt modelId="{2C9D9555-6DA9-43D7-9195-0AA60B5B14FD}" type="parTrans" cxnId="{2059A6E9-6018-44E4-9698-CA764F620138}">
      <dgm:prSet/>
      <dgm:spPr/>
      <dgm:t>
        <a:bodyPr/>
        <a:lstStyle/>
        <a:p>
          <a:endParaRPr lang="fr-NC"/>
        </a:p>
      </dgm:t>
    </dgm:pt>
    <dgm:pt modelId="{F7140B9C-0083-46B8-8D7B-48597D2FAD29}" type="sibTrans" cxnId="{2059A6E9-6018-44E4-9698-CA764F620138}">
      <dgm:prSet/>
      <dgm:spPr/>
      <dgm:t>
        <a:bodyPr/>
        <a:lstStyle/>
        <a:p>
          <a:endParaRPr lang="fr-NC"/>
        </a:p>
      </dgm:t>
    </dgm:pt>
    <dgm:pt modelId="{85D0AF16-269F-4CFA-BFB4-8F649E1CEA23}" type="pres">
      <dgm:prSet presAssocID="{50B3E2E8-B164-4AF7-A599-1C0F9DB6A957}" presName="Name0" presStyleCnt="0">
        <dgm:presLayoutVars>
          <dgm:dir/>
          <dgm:resizeHandles val="exact"/>
        </dgm:presLayoutVars>
      </dgm:prSet>
      <dgm:spPr/>
    </dgm:pt>
    <dgm:pt modelId="{42DCF94E-16C7-4E56-9B86-9B4A84D70E30}" type="pres">
      <dgm:prSet presAssocID="{9FB0A445-CC12-478F-9879-457DF85BC948}" presName="Name5" presStyleLbl="vennNode1" presStyleIdx="0" presStyleCnt="5">
        <dgm:presLayoutVars>
          <dgm:bulletEnabled val="1"/>
        </dgm:presLayoutVars>
      </dgm:prSet>
      <dgm:spPr/>
    </dgm:pt>
    <dgm:pt modelId="{2FC260C9-FF32-4075-B6D0-EB257A14AF5F}" type="pres">
      <dgm:prSet presAssocID="{F85F8F1D-2273-427D-96EE-20A171A22B4F}" presName="space" presStyleCnt="0"/>
      <dgm:spPr/>
    </dgm:pt>
    <dgm:pt modelId="{4C2752AC-85F2-4576-B4CE-87006BB28E7E}" type="pres">
      <dgm:prSet presAssocID="{005577BC-B0D3-4CD2-9091-7BB2CFC8595E}" presName="Name5" presStyleLbl="vennNode1" presStyleIdx="1" presStyleCnt="5">
        <dgm:presLayoutVars>
          <dgm:bulletEnabled val="1"/>
        </dgm:presLayoutVars>
      </dgm:prSet>
      <dgm:spPr/>
    </dgm:pt>
    <dgm:pt modelId="{3B3066EA-9F17-40DD-813E-8806B765014F}" type="pres">
      <dgm:prSet presAssocID="{C7A2F34A-091B-45CF-B1DD-7EA9C1BA3851}" presName="space" presStyleCnt="0"/>
      <dgm:spPr/>
    </dgm:pt>
    <dgm:pt modelId="{BC311EBB-B4CE-44C6-A403-827CD2DD4BC2}" type="pres">
      <dgm:prSet presAssocID="{E63FF656-F370-4DF0-AD10-79D9338DD1D4}" presName="Name5" presStyleLbl="vennNode1" presStyleIdx="2" presStyleCnt="5">
        <dgm:presLayoutVars>
          <dgm:bulletEnabled val="1"/>
        </dgm:presLayoutVars>
      </dgm:prSet>
      <dgm:spPr/>
    </dgm:pt>
    <dgm:pt modelId="{749507F7-5C5E-430A-AE5D-7117E4391680}" type="pres">
      <dgm:prSet presAssocID="{15DCE01A-104B-45E7-947C-5CFBC1787EF7}" presName="space" presStyleCnt="0"/>
      <dgm:spPr/>
    </dgm:pt>
    <dgm:pt modelId="{6E94B0BB-026E-4D28-97CD-790D389AFEF8}" type="pres">
      <dgm:prSet presAssocID="{DE370F5A-64F0-4C2F-9098-83E8FA562B24}" presName="Name5" presStyleLbl="vennNode1" presStyleIdx="3" presStyleCnt="5">
        <dgm:presLayoutVars>
          <dgm:bulletEnabled val="1"/>
        </dgm:presLayoutVars>
      </dgm:prSet>
      <dgm:spPr/>
    </dgm:pt>
    <dgm:pt modelId="{B0AAF153-AC4E-4190-BA82-756EADC47249}" type="pres">
      <dgm:prSet presAssocID="{25139861-DD67-4233-B2C1-42D75550B396}" presName="space" presStyleCnt="0"/>
      <dgm:spPr/>
    </dgm:pt>
    <dgm:pt modelId="{3463F75F-E960-4CD9-902B-E52AE5A84656}" type="pres">
      <dgm:prSet presAssocID="{D00F34EF-75BB-43DD-ACBF-2719A9885D79}" presName="Name5" presStyleLbl="vennNode1" presStyleIdx="4" presStyleCnt="5">
        <dgm:presLayoutVars>
          <dgm:bulletEnabled val="1"/>
        </dgm:presLayoutVars>
      </dgm:prSet>
      <dgm:spPr/>
    </dgm:pt>
  </dgm:ptLst>
  <dgm:cxnLst>
    <dgm:cxn modelId="{65EBB60D-E6EF-4C28-AD2B-8B52C1A063DA}" srcId="{50B3E2E8-B164-4AF7-A599-1C0F9DB6A957}" destId="{E63FF656-F370-4DF0-AD10-79D9338DD1D4}" srcOrd="2" destOrd="0" parTransId="{A9CE0C14-FFE8-4BFB-BE5A-A69EDA2384A7}" sibTransId="{15DCE01A-104B-45E7-947C-5CFBC1787EF7}"/>
    <dgm:cxn modelId="{A76FB318-EAAC-4770-A0A5-B5AB797EC55E}" srcId="{50B3E2E8-B164-4AF7-A599-1C0F9DB6A957}" destId="{DE370F5A-64F0-4C2F-9098-83E8FA562B24}" srcOrd="3" destOrd="0" parTransId="{4EBEA12F-C521-48F8-A4A0-289DEFF5998D}" sibTransId="{25139861-DD67-4233-B2C1-42D75550B396}"/>
    <dgm:cxn modelId="{E6206221-2BF3-49EE-B2BE-934231D3CA84}" type="presOf" srcId="{005577BC-B0D3-4CD2-9091-7BB2CFC8595E}" destId="{4C2752AC-85F2-4576-B4CE-87006BB28E7E}" srcOrd="0" destOrd="0" presId="urn:microsoft.com/office/officeart/2005/8/layout/venn3"/>
    <dgm:cxn modelId="{A069C634-F553-4D3B-8358-328CDE62C722}" srcId="{50B3E2E8-B164-4AF7-A599-1C0F9DB6A957}" destId="{005577BC-B0D3-4CD2-9091-7BB2CFC8595E}" srcOrd="1" destOrd="0" parTransId="{14F1055E-A8BE-4746-AE92-5519E95F7CAD}" sibTransId="{C7A2F34A-091B-45CF-B1DD-7EA9C1BA3851}"/>
    <dgm:cxn modelId="{04C18675-1E08-4F24-8394-A80F0106E45C}" type="presOf" srcId="{D00F34EF-75BB-43DD-ACBF-2719A9885D79}" destId="{3463F75F-E960-4CD9-902B-E52AE5A84656}" srcOrd="0" destOrd="0" presId="urn:microsoft.com/office/officeart/2005/8/layout/venn3"/>
    <dgm:cxn modelId="{C5B70DD1-FE6D-48B0-AD21-CC2DBC42AF44}" type="presOf" srcId="{50B3E2E8-B164-4AF7-A599-1C0F9DB6A957}" destId="{85D0AF16-269F-4CFA-BFB4-8F649E1CEA23}" srcOrd="0" destOrd="0" presId="urn:microsoft.com/office/officeart/2005/8/layout/venn3"/>
    <dgm:cxn modelId="{2F0D0FD8-3D32-49FA-85D1-8C2E8DAF28B3}" srcId="{50B3E2E8-B164-4AF7-A599-1C0F9DB6A957}" destId="{9FB0A445-CC12-478F-9879-457DF85BC948}" srcOrd="0" destOrd="0" parTransId="{87B02883-B166-4234-A77A-6C8E973ABB15}" sibTransId="{F85F8F1D-2273-427D-96EE-20A171A22B4F}"/>
    <dgm:cxn modelId="{B430ABDA-51DF-4388-BA13-A3F60FB6A5CC}" type="presOf" srcId="{E63FF656-F370-4DF0-AD10-79D9338DD1D4}" destId="{BC311EBB-B4CE-44C6-A403-827CD2DD4BC2}" srcOrd="0" destOrd="0" presId="urn:microsoft.com/office/officeart/2005/8/layout/venn3"/>
    <dgm:cxn modelId="{70F610E8-1F44-4987-8CDE-8898E684AD78}" type="presOf" srcId="{9FB0A445-CC12-478F-9879-457DF85BC948}" destId="{42DCF94E-16C7-4E56-9B86-9B4A84D70E30}" srcOrd="0" destOrd="0" presId="urn:microsoft.com/office/officeart/2005/8/layout/venn3"/>
    <dgm:cxn modelId="{2059A6E9-6018-44E4-9698-CA764F620138}" srcId="{50B3E2E8-B164-4AF7-A599-1C0F9DB6A957}" destId="{D00F34EF-75BB-43DD-ACBF-2719A9885D79}" srcOrd="4" destOrd="0" parTransId="{2C9D9555-6DA9-43D7-9195-0AA60B5B14FD}" sibTransId="{F7140B9C-0083-46B8-8D7B-48597D2FAD29}"/>
    <dgm:cxn modelId="{427D15EA-80D1-49EB-B66D-759A57FCBF4D}" type="presOf" srcId="{DE370F5A-64F0-4C2F-9098-83E8FA562B24}" destId="{6E94B0BB-026E-4D28-97CD-790D389AFEF8}" srcOrd="0" destOrd="0" presId="urn:microsoft.com/office/officeart/2005/8/layout/venn3"/>
    <dgm:cxn modelId="{22463BB7-29C4-46E9-B84D-81724F39B012}" type="presParOf" srcId="{85D0AF16-269F-4CFA-BFB4-8F649E1CEA23}" destId="{42DCF94E-16C7-4E56-9B86-9B4A84D70E30}" srcOrd="0" destOrd="0" presId="urn:microsoft.com/office/officeart/2005/8/layout/venn3"/>
    <dgm:cxn modelId="{0E21EF75-EE3D-4166-B67A-E5831312B14A}" type="presParOf" srcId="{85D0AF16-269F-4CFA-BFB4-8F649E1CEA23}" destId="{2FC260C9-FF32-4075-B6D0-EB257A14AF5F}" srcOrd="1" destOrd="0" presId="urn:microsoft.com/office/officeart/2005/8/layout/venn3"/>
    <dgm:cxn modelId="{9D5D039C-D576-4573-BA3C-FFFF3A093DC1}" type="presParOf" srcId="{85D0AF16-269F-4CFA-BFB4-8F649E1CEA23}" destId="{4C2752AC-85F2-4576-B4CE-87006BB28E7E}" srcOrd="2" destOrd="0" presId="urn:microsoft.com/office/officeart/2005/8/layout/venn3"/>
    <dgm:cxn modelId="{E47D91F1-C783-4B41-851A-D14E744CCFE5}" type="presParOf" srcId="{85D0AF16-269F-4CFA-BFB4-8F649E1CEA23}" destId="{3B3066EA-9F17-40DD-813E-8806B765014F}" srcOrd="3" destOrd="0" presId="urn:microsoft.com/office/officeart/2005/8/layout/venn3"/>
    <dgm:cxn modelId="{A180F7BA-0474-49C8-A526-E4B2518BAFC8}" type="presParOf" srcId="{85D0AF16-269F-4CFA-BFB4-8F649E1CEA23}" destId="{BC311EBB-B4CE-44C6-A403-827CD2DD4BC2}" srcOrd="4" destOrd="0" presId="urn:microsoft.com/office/officeart/2005/8/layout/venn3"/>
    <dgm:cxn modelId="{F21BE303-10D3-48CA-A64F-5420CD4C15F6}" type="presParOf" srcId="{85D0AF16-269F-4CFA-BFB4-8F649E1CEA23}" destId="{749507F7-5C5E-430A-AE5D-7117E4391680}" srcOrd="5" destOrd="0" presId="urn:microsoft.com/office/officeart/2005/8/layout/venn3"/>
    <dgm:cxn modelId="{CA46E7F7-1786-41CE-90AF-4CE6AADD6020}" type="presParOf" srcId="{85D0AF16-269F-4CFA-BFB4-8F649E1CEA23}" destId="{6E94B0BB-026E-4D28-97CD-790D389AFEF8}" srcOrd="6" destOrd="0" presId="urn:microsoft.com/office/officeart/2005/8/layout/venn3"/>
    <dgm:cxn modelId="{AABE2553-1F5D-41C8-83CC-6432E2B57EC4}" type="presParOf" srcId="{85D0AF16-269F-4CFA-BFB4-8F649E1CEA23}" destId="{B0AAF153-AC4E-4190-BA82-756EADC47249}" srcOrd="7" destOrd="0" presId="urn:microsoft.com/office/officeart/2005/8/layout/venn3"/>
    <dgm:cxn modelId="{6D3B1E5A-3E2F-4C46-BBF9-36E33DF5FF6D}" type="presParOf" srcId="{85D0AF16-269F-4CFA-BFB4-8F649E1CEA23}" destId="{3463F75F-E960-4CD9-902B-E52AE5A84656}"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BD915A-5F8B-400B-A129-62CCE55D835A}" type="doc">
      <dgm:prSet loTypeId="urn:microsoft.com/office/officeart/2008/layout/TitlePictureLineup" loCatId="picture" qsTypeId="urn:microsoft.com/office/officeart/2005/8/quickstyle/simple1" qsCatId="simple" csTypeId="urn:microsoft.com/office/officeart/2005/8/colors/accent6_2" csCatId="accent6" phldr="1"/>
      <dgm:spPr/>
      <dgm:t>
        <a:bodyPr/>
        <a:lstStyle/>
        <a:p>
          <a:endParaRPr lang="fr-NC"/>
        </a:p>
      </dgm:t>
    </dgm:pt>
    <dgm:pt modelId="{E3090942-0C73-40A7-85C5-8E8364106D69}">
      <dgm:prSet phldrT="[Texte]" phldr="0"/>
      <dgm:spPr/>
      <dgm:t>
        <a:bodyPr/>
        <a:lstStyle/>
        <a:p>
          <a:r>
            <a:rPr lang="fr-FR" dirty="0"/>
            <a:t>Agriculture traditionnelle</a:t>
          </a:r>
          <a:endParaRPr lang="fr-NC" dirty="0"/>
        </a:p>
      </dgm:t>
    </dgm:pt>
    <dgm:pt modelId="{3F7B8A86-86AD-4261-984E-95AB1DCA16B3}" type="parTrans" cxnId="{92250E9D-BE5C-4CD5-9421-530CE41B82E5}">
      <dgm:prSet/>
      <dgm:spPr/>
      <dgm:t>
        <a:bodyPr/>
        <a:lstStyle/>
        <a:p>
          <a:endParaRPr lang="fr-NC"/>
        </a:p>
      </dgm:t>
    </dgm:pt>
    <dgm:pt modelId="{9AD7E566-4FD8-48B1-B3B5-2ED89F3617B2}" type="sibTrans" cxnId="{92250E9D-BE5C-4CD5-9421-530CE41B82E5}">
      <dgm:prSet/>
      <dgm:spPr/>
      <dgm:t>
        <a:bodyPr/>
        <a:lstStyle/>
        <a:p>
          <a:endParaRPr lang="fr-NC"/>
        </a:p>
      </dgm:t>
    </dgm:pt>
    <dgm:pt modelId="{425F8383-A5E9-4E0F-A57E-DD1CB7CB7F48}">
      <dgm:prSet phldrT="[Texte]" phldr="0"/>
      <dgm:spPr/>
      <dgm:t>
        <a:bodyPr/>
        <a:lstStyle/>
        <a:p>
          <a:r>
            <a:rPr lang="fr-FR" dirty="0" err="1"/>
            <a:t>Syntropie</a:t>
          </a:r>
          <a:endParaRPr lang="fr-NC" dirty="0"/>
        </a:p>
      </dgm:t>
    </dgm:pt>
    <dgm:pt modelId="{B8B50E2A-B9C3-4CC3-9A8B-635410EEB43E}" type="parTrans" cxnId="{5DDEA3A9-1324-4A4A-90F7-C7CD26B1F11D}">
      <dgm:prSet/>
      <dgm:spPr/>
      <dgm:t>
        <a:bodyPr/>
        <a:lstStyle/>
        <a:p>
          <a:endParaRPr lang="fr-NC"/>
        </a:p>
      </dgm:t>
    </dgm:pt>
    <dgm:pt modelId="{34D67047-89BD-43E2-A3BD-7270AB219DFC}" type="sibTrans" cxnId="{5DDEA3A9-1324-4A4A-90F7-C7CD26B1F11D}">
      <dgm:prSet/>
      <dgm:spPr/>
      <dgm:t>
        <a:bodyPr/>
        <a:lstStyle/>
        <a:p>
          <a:endParaRPr lang="fr-NC"/>
        </a:p>
      </dgm:t>
    </dgm:pt>
    <dgm:pt modelId="{CDA71A12-42DE-43AA-ACF0-FF64599312A5}">
      <dgm:prSet phldrT="[Texte]" phldr="0"/>
      <dgm:spPr/>
      <dgm:t>
        <a:bodyPr/>
        <a:lstStyle/>
        <a:p>
          <a:r>
            <a:rPr lang="fr-FR" dirty="0"/>
            <a:t>Permaculture</a:t>
          </a:r>
          <a:endParaRPr lang="fr-NC" dirty="0"/>
        </a:p>
      </dgm:t>
    </dgm:pt>
    <dgm:pt modelId="{3B528CAA-A8FE-4DAF-9245-74D8B89F9076}" type="parTrans" cxnId="{BCBA2AF0-C9F0-408C-94C5-692D8DC0F91B}">
      <dgm:prSet/>
      <dgm:spPr/>
      <dgm:t>
        <a:bodyPr/>
        <a:lstStyle/>
        <a:p>
          <a:endParaRPr lang="fr-NC"/>
        </a:p>
      </dgm:t>
    </dgm:pt>
    <dgm:pt modelId="{F2A75D37-3427-4226-B6C4-BA2B44A99DC8}" type="sibTrans" cxnId="{BCBA2AF0-C9F0-408C-94C5-692D8DC0F91B}">
      <dgm:prSet/>
      <dgm:spPr/>
      <dgm:t>
        <a:bodyPr/>
        <a:lstStyle/>
        <a:p>
          <a:endParaRPr lang="fr-NC"/>
        </a:p>
      </dgm:t>
    </dgm:pt>
    <dgm:pt modelId="{60B89342-9597-4E44-ADA2-1A232F5DF94C}">
      <dgm:prSet phldrT="[Texte]" phldr="0"/>
      <dgm:spPr/>
      <dgm:t>
        <a:bodyPr/>
        <a:lstStyle/>
        <a:p>
          <a:r>
            <a:rPr lang="fr-FR"/>
            <a:t>Agroforesterie	</a:t>
          </a:r>
          <a:endParaRPr lang="fr-NC" dirty="0"/>
        </a:p>
      </dgm:t>
    </dgm:pt>
    <dgm:pt modelId="{F6FB2F59-9675-4EE5-9D1B-BB0E23C5B8CD}" type="parTrans" cxnId="{8C3FA693-3208-418C-939D-E4DF23890449}">
      <dgm:prSet/>
      <dgm:spPr/>
      <dgm:t>
        <a:bodyPr/>
        <a:lstStyle/>
        <a:p>
          <a:endParaRPr lang="fr-NC"/>
        </a:p>
      </dgm:t>
    </dgm:pt>
    <dgm:pt modelId="{6929EE39-0B74-4CE4-85E4-AE4ED6FDD056}" type="sibTrans" cxnId="{8C3FA693-3208-418C-939D-E4DF23890449}">
      <dgm:prSet/>
      <dgm:spPr/>
      <dgm:t>
        <a:bodyPr/>
        <a:lstStyle/>
        <a:p>
          <a:endParaRPr lang="fr-NC"/>
        </a:p>
      </dgm:t>
    </dgm:pt>
    <dgm:pt modelId="{018C05DF-86DA-4087-AD34-231D4B64D8D3}" type="pres">
      <dgm:prSet presAssocID="{49BD915A-5F8B-400B-A129-62CCE55D835A}" presName="Name0" presStyleCnt="0">
        <dgm:presLayoutVars>
          <dgm:dir/>
        </dgm:presLayoutVars>
      </dgm:prSet>
      <dgm:spPr/>
    </dgm:pt>
    <dgm:pt modelId="{F2C48243-4A2E-4688-8310-539EABA346DA}" type="pres">
      <dgm:prSet presAssocID="{E3090942-0C73-40A7-85C5-8E8364106D69}" presName="composite" presStyleCnt="0"/>
      <dgm:spPr/>
    </dgm:pt>
    <dgm:pt modelId="{D9ACC488-0015-477F-BF7A-E85C762DD89D}" type="pres">
      <dgm:prSet presAssocID="{E3090942-0C73-40A7-85C5-8E8364106D69}" presName="Accent" presStyleLbl="alignAcc1" presStyleIdx="0" presStyleCnt="4"/>
      <dgm:spPr/>
    </dgm:pt>
    <dgm:pt modelId="{FD55F80C-145A-44A1-8A4F-03F4D93AA455}" type="pres">
      <dgm:prSet presAssocID="{E3090942-0C73-40A7-85C5-8E8364106D69}" presName="Image" presStyleLbl="node1" presStyleIdx="0" presStyleCnt="4"/>
      <dgm:spPr>
        <a:blipFill rotWithShape="1">
          <a:blip xmlns:r="http://schemas.openxmlformats.org/officeDocument/2006/relationships" r:embed="rId1"/>
          <a:srcRect/>
          <a:stretch>
            <a:fillRect l="-71000" r="-71000"/>
          </a:stretch>
        </a:blipFill>
      </dgm:spPr>
    </dgm:pt>
    <dgm:pt modelId="{64B1F2CC-0800-40B4-A7CF-59607C617CCE}" type="pres">
      <dgm:prSet presAssocID="{E3090942-0C73-40A7-85C5-8E8364106D69}" presName="Child" presStyleLbl="revTx" presStyleIdx="0" presStyleCnt="4">
        <dgm:presLayoutVars>
          <dgm:bulletEnabled val="1"/>
        </dgm:presLayoutVars>
      </dgm:prSet>
      <dgm:spPr/>
    </dgm:pt>
    <dgm:pt modelId="{3FA60FAC-844E-474F-8232-B39685C6FCAE}" type="pres">
      <dgm:prSet presAssocID="{E3090942-0C73-40A7-85C5-8E8364106D69}" presName="Parent" presStyleLbl="alignNode1" presStyleIdx="0" presStyleCnt="4">
        <dgm:presLayoutVars>
          <dgm:bulletEnabled val="1"/>
        </dgm:presLayoutVars>
      </dgm:prSet>
      <dgm:spPr/>
    </dgm:pt>
    <dgm:pt modelId="{C2E04BAE-E95A-44E6-9A28-AE5A48774CEE}" type="pres">
      <dgm:prSet presAssocID="{9AD7E566-4FD8-48B1-B3B5-2ED89F3617B2}" presName="sibTrans" presStyleCnt="0"/>
      <dgm:spPr/>
    </dgm:pt>
    <dgm:pt modelId="{5210D404-55A5-4D06-BA3E-5112EDF86EFE}" type="pres">
      <dgm:prSet presAssocID="{60B89342-9597-4E44-ADA2-1A232F5DF94C}" presName="composite" presStyleCnt="0"/>
      <dgm:spPr/>
    </dgm:pt>
    <dgm:pt modelId="{1B0EF41D-715C-4D2F-92A9-31EC0E47372F}" type="pres">
      <dgm:prSet presAssocID="{60B89342-9597-4E44-ADA2-1A232F5DF94C}" presName="Accent" presStyleLbl="alignAcc1" presStyleIdx="1" presStyleCnt="4"/>
      <dgm:spPr/>
    </dgm:pt>
    <dgm:pt modelId="{AE0BB426-15DC-43BB-AD3D-FFB0D882A1BC}" type="pres">
      <dgm:prSet presAssocID="{60B89342-9597-4E44-ADA2-1A232F5DF94C}" presName="Image" presStyleLbl="node1" presStyleIdx="1" presStyleCnt="4"/>
      <dgm:spPr>
        <a:blipFill rotWithShape="1">
          <a:blip xmlns:r="http://schemas.openxmlformats.org/officeDocument/2006/relationships" r:embed="rId2"/>
          <a:srcRect/>
          <a:stretch>
            <a:fillRect l="-25000" r="-25000"/>
          </a:stretch>
        </a:blipFill>
      </dgm:spPr>
    </dgm:pt>
    <dgm:pt modelId="{FA4535F8-A0A6-4EDB-AF19-FB912F265240}" type="pres">
      <dgm:prSet presAssocID="{60B89342-9597-4E44-ADA2-1A232F5DF94C}" presName="Child" presStyleLbl="revTx" presStyleIdx="1" presStyleCnt="4">
        <dgm:presLayoutVars>
          <dgm:bulletEnabled val="1"/>
        </dgm:presLayoutVars>
      </dgm:prSet>
      <dgm:spPr/>
    </dgm:pt>
    <dgm:pt modelId="{FE4BE62C-AFAA-470C-9545-1A0B1B756FE2}" type="pres">
      <dgm:prSet presAssocID="{60B89342-9597-4E44-ADA2-1A232F5DF94C}" presName="Parent" presStyleLbl="alignNode1" presStyleIdx="1" presStyleCnt="4">
        <dgm:presLayoutVars>
          <dgm:bulletEnabled val="1"/>
        </dgm:presLayoutVars>
      </dgm:prSet>
      <dgm:spPr/>
    </dgm:pt>
    <dgm:pt modelId="{1B06169B-01F8-42A5-8253-EA0345FD4C43}" type="pres">
      <dgm:prSet presAssocID="{6929EE39-0B74-4CE4-85E4-AE4ED6FDD056}" presName="sibTrans" presStyleCnt="0"/>
      <dgm:spPr/>
    </dgm:pt>
    <dgm:pt modelId="{962084C1-25CD-4410-B919-714E95D3144F}" type="pres">
      <dgm:prSet presAssocID="{425F8383-A5E9-4E0F-A57E-DD1CB7CB7F48}" presName="composite" presStyleCnt="0"/>
      <dgm:spPr/>
    </dgm:pt>
    <dgm:pt modelId="{81DC5C7C-694E-43F5-985A-477353CCF2A4}" type="pres">
      <dgm:prSet presAssocID="{425F8383-A5E9-4E0F-A57E-DD1CB7CB7F48}" presName="Accent" presStyleLbl="alignAcc1" presStyleIdx="2" presStyleCnt="4"/>
      <dgm:spPr/>
    </dgm:pt>
    <dgm:pt modelId="{838A9F09-8A23-4A17-B7DF-AF8548850569}" type="pres">
      <dgm:prSet presAssocID="{425F8383-A5E9-4E0F-A57E-DD1CB7CB7F48}" presName="Image" presStyleLbl="node1" presStyleIdx="2" presStyleCnt="4"/>
      <dgm:spPr>
        <a:blipFill rotWithShape="1">
          <a:blip xmlns:r="http://schemas.openxmlformats.org/officeDocument/2006/relationships" r:embed="rId3"/>
          <a:srcRect/>
          <a:stretch>
            <a:fillRect l="-25000" r="-25000"/>
          </a:stretch>
        </a:blipFill>
      </dgm:spPr>
    </dgm:pt>
    <dgm:pt modelId="{91318603-CEFA-4E4F-BE84-4F6B68D0510A}" type="pres">
      <dgm:prSet presAssocID="{425F8383-A5E9-4E0F-A57E-DD1CB7CB7F48}" presName="Child" presStyleLbl="revTx" presStyleIdx="2" presStyleCnt="4">
        <dgm:presLayoutVars>
          <dgm:bulletEnabled val="1"/>
        </dgm:presLayoutVars>
      </dgm:prSet>
      <dgm:spPr/>
    </dgm:pt>
    <dgm:pt modelId="{100F0DFF-7743-449C-B07D-CA8BDD6A73D0}" type="pres">
      <dgm:prSet presAssocID="{425F8383-A5E9-4E0F-A57E-DD1CB7CB7F48}" presName="Parent" presStyleLbl="alignNode1" presStyleIdx="2" presStyleCnt="4">
        <dgm:presLayoutVars>
          <dgm:bulletEnabled val="1"/>
        </dgm:presLayoutVars>
      </dgm:prSet>
      <dgm:spPr/>
    </dgm:pt>
    <dgm:pt modelId="{2D5A62E3-73B1-4295-ABC8-0E9835672F10}" type="pres">
      <dgm:prSet presAssocID="{34D67047-89BD-43E2-A3BD-7270AB219DFC}" presName="sibTrans" presStyleCnt="0"/>
      <dgm:spPr/>
    </dgm:pt>
    <dgm:pt modelId="{A5BE3309-6842-49E4-A8F6-CE6BD54FBDAF}" type="pres">
      <dgm:prSet presAssocID="{CDA71A12-42DE-43AA-ACF0-FF64599312A5}" presName="composite" presStyleCnt="0"/>
      <dgm:spPr/>
    </dgm:pt>
    <dgm:pt modelId="{435C97F4-F92B-471F-8726-AD4EF841FE16}" type="pres">
      <dgm:prSet presAssocID="{CDA71A12-42DE-43AA-ACF0-FF64599312A5}" presName="Accent" presStyleLbl="alignAcc1" presStyleIdx="3" presStyleCnt="4"/>
      <dgm:spPr/>
    </dgm:pt>
    <dgm:pt modelId="{54052EF5-65C7-4DEA-8B71-3DC42DDE9D57}" type="pres">
      <dgm:prSet presAssocID="{CDA71A12-42DE-43AA-ACF0-FF64599312A5}" presName="Image" presStyleLbl="node1" presStyleIdx="3" presStyleCnt="4"/>
      <dgm:spPr>
        <a:blipFill rotWithShape="1">
          <a:blip xmlns:r="http://schemas.openxmlformats.org/officeDocument/2006/relationships" r:embed="rId4"/>
          <a:srcRect/>
          <a:stretch>
            <a:fillRect l="-25000" r="-25000"/>
          </a:stretch>
        </a:blipFill>
      </dgm:spPr>
    </dgm:pt>
    <dgm:pt modelId="{FACD0FEF-0694-4074-841A-57CE8D4F7519}" type="pres">
      <dgm:prSet presAssocID="{CDA71A12-42DE-43AA-ACF0-FF64599312A5}" presName="Child" presStyleLbl="revTx" presStyleIdx="3" presStyleCnt="4">
        <dgm:presLayoutVars>
          <dgm:bulletEnabled val="1"/>
        </dgm:presLayoutVars>
      </dgm:prSet>
      <dgm:spPr/>
    </dgm:pt>
    <dgm:pt modelId="{B27D0184-5121-4260-9D8E-872A18DF1A85}" type="pres">
      <dgm:prSet presAssocID="{CDA71A12-42DE-43AA-ACF0-FF64599312A5}" presName="Parent" presStyleLbl="alignNode1" presStyleIdx="3" presStyleCnt="4">
        <dgm:presLayoutVars>
          <dgm:bulletEnabled val="1"/>
        </dgm:presLayoutVars>
      </dgm:prSet>
      <dgm:spPr/>
    </dgm:pt>
  </dgm:ptLst>
  <dgm:cxnLst>
    <dgm:cxn modelId="{E8C67E0A-0FFB-4C8B-AE4E-9510F92967CE}" type="presOf" srcId="{49BD915A-5F8B-400B-A129-62CCE55D835A}" destId="{018C05DF-86DA-4087-AD34-231D4B64D8D3}" srcOrd="0" destOrd="0" presId="urn:microsoft.com/office/officeart/2008/layout/TitlePictureLineup"/>
    <dgm:cxn modelId="{05DD2E4C-9CE2-49B4-BF26-CDB95DB87396}" type="presOf" srcId="{425F8383-A5E9-4E0F-A57E-DD1CB7CB7F48}" destId="{100F0DFF-7743-449C-B07D-CA8BDD6A73D0}" srcOrd="0" destOrd="0" presId="urn:microsoft.com/office/officeart/2008/layout/TitlePictureLineup"/>
    <dgm:cxn modelId="{1361C985-10DD-486F-A884-223AAB6DDC58}" type="presOf" srcId="{E3090942-0C73-40A7-85C5-8E8364106D69}" destId="{3FA60FAC-844E-474F-8232-B39685C6FCAE}" srcOrd="0" destOrd="0" presId="urn:microsoft.com/office/officeart/2008/layout/TitlePictureLineup"/>
    <dgm:cxn modelId="{8C3FA693-3208-418C-939D-E4DF23890449}" srcId="{49BD915A-5F8B-400B-A129-62CCE55D835A}" destId="{60B89342-9597-4E44-ADA2-1A232F5DF94C}" srcOrd="1" destOrd="0" parTransId="{F6FB2F59-9675-4EE5-9D1B-BB0E23C5B8CD}" sibTransId="{6929EE39-0B74-4CE4-85E4-AE4ED6FDD056}"/>
    <dgm:cxn modelId="{92250E9D-BE5C-4CD5-9421-530CE41B82E5}" srcId="{49BD915A-5F8B-400B-A129-62CCE55D835A}" destId="{E3090942-0C73-40A7-85C5-8E8364106D69}" srcOrd="0" destOrd="0" parTransId="{3F7B8A86-86AD-4261-984E-95AB1DCA16B3}" sibTransId="{9AD7E566-4FD8-48B1-B3B5-2ED89F3617B2}"/>
    <dgm:cxn modelId="{5DDEA3A9-1324-4A4A-90F7-C7CD26B1F11D}" srcId="{49BD915A-5F8B-400B-A129-62CCE55D835A}" destId="{425F8383-A5E9-4E0F-A57E-DD1CB7CB7F48}" srcOrd="2" destOrd="0" parTransId="{B8B50E2A-B9C3-4CC3-9A8B-635410EEB43E}" sibTransId="{34D67047-89BD-43E2-A3BD-7270AB219DFC}"/>
    <dgm:cxn modelId="{11CF34C3-DD03-4483-8296-6DC2EFBEE010}" type="presOf" srcId="{60B89342-9597-4E44-ADA2-1A232F5DF94C}" destId="{FE4BE62C-AFAA-470C-9545-1A0B1B756FE2}" srcOrd="0" destOrd="0" presId="urn:microsoft.com/office/officeart/2008/layout/TitlePictureLineup"/>
    <dgm:cxn modelId="{383E16C8-EF51-4087-8850-434E92A98935}" type="presOf" srcId="{CDA71A12-42DE-43AA-ACF0-FF64599312A5}" destId="{B27D0184-5121-4260-9D8E-872A18DF1A85}" srcOrd="0" destOrd="0" presId="urn:microsoft.com/office/officeart/2008/layout/TitlePictureLineup"/>
    <dgm:cxn modelId="{BCBA2AF0-C9F0-408C-94C5-692D8DC0F91B}" srcId="{49BD915A-5F8B-400B-A129-62CCE55D835A}" destId="{CDA71A12-42DE-43AA-ACF0-FF64599312A5}" srcOrd="3" destOrd="0" parTransId="{3B528CAA-A8FE-4DAF-9245-74D8B89F9076}" sibTransId="{F2A75D37-3427-4226-B6C4-BA2B44A99DC8}"/>
    <dgm:cxn modelId="{DD1A816A-1423-42F7-8FEB-145F93A6DE63}" type="presParOf" srcId="{018C05DF-86DA-4087-AD34-231D4B64D8D3}" destId="{F2C48243-4A2E-4688-8310-539EABA346DA}" srcOrd="0" destOrd="0" presId="urn:microsoft.com/office/officeart/2008/layout/TitlePictureLineup"/>
    <dgm:cxn modelId="{B2116372-DD15-4FA6-9568-06152A76D246}" type="presParOf" srcId="{F2C48243-4A2E-4688-8310-539EABA346DA}" destId="{D9ACC488-0015-477F-BF7A-E85C762DD89D}" srcOrd="0" destOrd="0" presId="urn:microsoft.com/office/officeart/2008/layout/TitlePictureLineup"/>
    <dgm:cxn modelId="{3DB6783E-6258-46C9-9933-AE4665819B0C}" type="presParOf" srcId="{F2C48243-4A2E-4688-8310-539EABA346DA}" destId="{FD55F80C-145A-44A1-8A4F-03F4D93AA455}" srcOrd="1" destOrd="0" presId="urn:microsoft.com/office/officeart/2008/layout/TitlePictureLineup"/>
    <dgm:cxn modelId="{7FC9D635-825D-46DF-A79A-07BCEC2F3A97}" type="presParOf" srcId="{F2C48243-4A2E-4688-8310-539EABA346DA}" destId="{64B1F2CC-0800-40B4-A7CF-59607C617CCE}" srcOrd="2" destOrd="0" presId="urn:microsoft.com/office/officeart/2008/layout/TitlePictureLineup"/>
    <dgm:cxn modelId="{B76DC07E-518B-4FD6-9CBF-DD5AB6C7AC82}" type="presParOf" srcId="{F2C48243-4A2E-4688-8310-539EABA346DA}" destId="{3FA60FAC-844E-474F-8232-B39685C6FCAE}" srcOrd="3" destOrd="0" presId="urn:microsoft.com/office/officeart/2008/layout/TitlePictureLineup"/>
    <dgm:cxn modelId="{38FA812D-1082-408B-9698-EDCD05C06E30}" type="presParOf" srcId="{018C05DF-86DA-4087-AD34-231D4B64D8D3}" destId="{C2E04BAE-E95A-44E6-9A28-AE5A48774CEE}" srcOrd="1" destOrd="0" presId="urn:microsoft.com/office/officeart/2008/layout/TitlePictureLineup"/>
    <dgm:cxn modelId="{4C051611-29C3-4457-B533-892CE316C6CC}" type="presParOf" srcId="{018C05DF-86DA-4087-AD34-231D4B64D8D3}" destId="{5210D404-55A5-4D06-BA3E-5112EDF86EFE}" srcOrd="2" destOrd="0" presId="urn:microsoft.com/office/officeart/2008/layout/TitlePictureLineup"/>
    <dgm:cxn modelId="{FA9F0A44-C241-4722-BAE8-9F3FBD594CA0}" type="presParOf" srcId="{5210D404-55A5-4D06-BA3E-5112EDF86EFE}" destId="{1B0EF41D-715C-4D2F-92A9-31EC0E47372F}" srcOrd="0" destOrd="0" presId="urn:microsoft.com/office/officeart/2008/layout/TitlePictureLineup"/>
    <dgm:cxn modelId="{41BD2C72-7D20-4237-B169-59A147E0EA76}" type="presParOf" srcId="{5210D404-55A5-4D06-BA3E-5112EDF86EFE}" destId="{AE0BB426-15DC-43BB-AD3D-FFB0D882A1BC}" srcOrd="1" destOrd="0" presId="urn:microsoft.com/office/officeart/2008/layout/TitlePictureLineup"/>
    <dgm:cxn modelId="{30F8E5EF-AF44-45B9-8AFA-3AD2E62A9552}" type="presParOf" srcId="{5210D404-55A5-4D06-BA3E-5112EDF86EFE}" destId="{FA4535F8-A0A6-4EDB-AF19-FB912F265240}" srcOrd="2" destOrd="0" presId="urn:microsoft.com/office/officeart/2008/layout/TitlePictureLineup"/>
    <dgm:cxn modelId="{6201C1FF-9CFC-4EF7-B44A-9D975CEF3AA8}" type="presParOf" srcId="{5210D404-55A5-4D06-BA3E-5112EDF86EFE}" destId="{FE4BE62C-AFAA-470C-9545-1A0B1B756FE2}" srcOrd="3" destOrd="0" presId="urn:microsoft.com/office/officeart/2008/layout/TitlePictureLineup"/>
    <dgm:cxn modelId="{3C55D7E8-15C3-4FD2-B2D4-8C6A0B2A7DE9}" type="presParOf" srcId="{018C05DF-86DA-4087-AD34-231D4B64D8D3}" destId="{1B06169B-01F8-42A5-8253-EA0345FD4C43}" srcOrd="3" destOrd="0" presId="urn:microsoft.com/office/officeart/2008/layout/TitlePictureLineup"/>
    <dgm:cxn modelId="{F1AC952B-751F-4618-90B1-59DD9E1D4D70}" type="presParOf" srcId="{018C05DF-86DA-4087-AD34-231D4B64D8D3}" destId="{962084C1-25CD-4410-B919-714E95D3144F}" srcOrd="4" destOrd="0" presId="urn:microsoft.com/office/officeart/2008/layout/TitlePictureLineup"/>
    <dgm:cxn modelId="{6131E469-8A9F-4A62-9E71-C96786884FCF}" type="presParOf" srcId="{962084C1-25CD-4410-B919-714E95D3144F}" destId="{81DC5C7C-694E-43F5-985A-477353CCF2A4}" srcOrd="0" destOrd="0" presId="urn:microsoft.com/office/officeart/2008/layout/TitlePictureLineup"/>
    <dgm:cxn modelId="{11074CD7-029E-4E11-AD0C-9D798FDF1094}" type="presParOf" srcId="{962084C1-25CD-4410-B919-714E95D3144F}" destId="{838A9F09-8A23-4A17-B7DF-AF8548850569}" srcOrd="1" destOrd="0" presId="urn:microsoft.com/office/officeart/2008/layout/TitlePictureLineup"/>
    <dgm:cxn modelId="{C6A66429-F0FE-45F4-A72C-7260696517A2}" type="presParOf" srcId="{962084C1-25CD-4410-B919-714E95D3144F}" destId="{91318603-CEFA-4E4F-BE84-4F6B68D0510A}" srcOrd="2" destOrd="0" presId="urn:microsoft.com/office/officeart/2008/layout/TitlePictureLineup"/>
    <dgm:cxn modelId="{7B888B6A-2EAD-4D98-82D7-65471BAACB75}" type="presParOf" srcId="{962084C1-25CD-4410-B919-714E95D3144F}" destId="{100F0DFF-7743-449C-B07D-CA8BDD6A73D0}" srcOrd="3" destOrd="0" presId="urn:microsoft.com/office/officeart/2008/layout/TitlePictureLineup"/>
    <dgm:cxn modelId="{2CF3FF80-D31E-495D-BFAB-D7042D4A2EA7}" type="presParOf" srcId="{018C05DF-86DA-4087-AD34-231D4B64D8D3}" destId="{2D5A62E3-73B1-4295-ABC8-0E9835672F10}" srcOrd="5" destOrd="0" presId="urn:microsoft.com/office/officeart/2008/layout/TitlePictureLineup"/>
    <dgm:cxn modelId="{8BBEDE6D-DFDC-4B77-B4A6-792572EF891B}" type="presParOf" srcId="{018C05DF-86DA-4087-AD34-231D4B64D8D3}" destId="{A5BE3309-6842-49E4-A8F6-CE6BD54FBDAF}" srcOrd="6" destOrd="0" presId="urn:microsoft.com/office/officeart/2008/layout/TitlePictureLineup"/>
    <dgm:cxn modelId="{DAA217B9-3C6E-4B29-9582-FE82E7ADBFDB}" type="presParOf" srcId="{A5BE3309-6842-49E4-A8F6-CE6BD54FBDAF}" destId="{435C97F4-F92B-471F-8726-AD4EF841FE16}" srcOrd="0" destOrd="0" presId="urn:microsoft.com/office/officeart/2008/layout/TitlePictureLineup"/>
    <dgm:cxn modelId="{77D10E44-8AA6-4793-8564-983D027ECDFA}" type="presParOf" srcId="{A5BE3309-6842-49E4-A8F6-CE6BD54FBDAF}" destId="{54052EF5-65C7-4DEA-8B71-3DC42DDE9D57}" srcOrd="1" destOrd="0" presId="urn:microsoft.com/office/officeart/2008/layout/TitlePictureLineup"/>
    <dgm:cxn modelId="{A29DE849-829A-41DE-9296-6560C5D42421}" type="presParOf" srcId="{A5BE3309-6842-49E4-A8F6-CE6BD54FBDAF}" destId="{FACD0FEF-0694-4074-841A-57CE8D4F7519}" srcOrd="2" destOrd="0" presId="urn:microsoft.com/office/officeart/2008/layout/TitlePictureLineup"/>
    <dgm:cxn modelId="{FC436314-0D74-47A0-A867-56A89FEEE7F1}" type="presParOf" srcId="{A5BE3309-6842-49E4-A8F6-CE6BD54FBDAF}" destId="{B27D0184-5121-4260-9D8E-872A18DF1A85}"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0B2482-98E1-4CCE-895B-EBA777BC8CC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fr-NC"/>
        </a:p>
      </dgm:t>
    </dgm:pt>
    <dgm:pt modelId="{9D718399-EFE3-4580-9533-B04AEC1F2676}">
      <dgm:prSet phldrT="[Texte]" phldr="0" custT="1"/>
      <dgm:spPr/>
      <dgm:t>
        <a:bodyPr/>
        <a:lstStyle/>
        <a:p>
          <a:r>
            <a:rPr lang="fr-FR" sz="2400" dirty="0">
              <a:latin typeface="Arial"/>
            </a:rPr>
            <a:t>Biodiversité</a:t>
          </a:r>
          <a:endParaRPr lang="fr-FR" dirty="0"/>
        </a:p>
      </dgm:t>
    </dgm:pt>
    <dgm:pt modelId="{0FD63050-516B-42F4-91D2-F7FF4C2619A2}" type="parTrans" cxnId="{58D99E4F-7C0F-4403-97B6-250803510CF2}">
      <dgm:prSet/>
      <dgm:spPr/>
      <dgm:t>
        <a:bodyPr/>
        <a:lstStyle/>
        <a:p>
          <a:endParaRPr lang="fr-NC"/>
        </a:p>
      </dgm:t>
    </dgm:pt>
    <dgm:pt modelId="{E8D10E59-F39D-4F76-BFEA-A2E29CEF9229}" type="sibTrans" cxnId="{58D99E4F-7C0F-4403-97B6-250803510CF2}">
      <dgm:prSet/>
      <dgm:spPr/>
      <dgm:t>
        <a:bodyPr/>
        <a:lstStyle/>
        <a:p>
          <a:endParaRPr lang="fr-NC"/>
        </a:p>
      </dgm:t>
    </dgm:pt>
    <dgm:pt modelId="{81E881D6-6AC0-4EB6-B0B2-199098F12B02}">
      <dgm:prSet phldrT="[Texte]" phldr="0"/>
      <dgm:spPr/>
      <dgm:t>
        <a:bodyPr/>
        <a:lstStyle/>
        <a:p>
          <a:pPr rtl="0"/>
          <a:r>
            <a:rPr lang="fr-FR" dirty="0">
              <a:latin typeface="Arial"/>
            </a:rPr>
            <a:t>Bien-être animal</a:t>
          </a:r>
          <a:endParaRPr lang="fr-FR" dirty="0"/>
        </a:p>
      </dgm:t>
    </dgm:pt>
    <dgm:pt modelId="{49B45981-20C0-49EE-B049-D2BC3C3AC5B3}" type="parTrans" cxnId="{40A8FE6F-664A-42FD-A10F-D23677230E58}">
      <dgm:prSet/>
      <dgm:spPr/>
      <dgm:t>
        <a:bodyPr/>
        <a:lstStyle/>
        <a:p>
          <a:endParaRPr lang="fr-NC"/>
        </a:p>
      </dgm:t>
    </dgm:pt>
    <dgm:pt modelId="{BDB4639E-9B19-42F2-9195-A0BD3D80CBB6}" type="sibTrans" cxnId="{40A8FE6F-664A-42FD-A10F-D23677230E58}">
      <dgm:prSet/>
      <dgm:spPr/>
      <dgm:t>
        <a:bodyPr/>
        <a:lstStyle/>
        <a:p>
          <a:endParaRPr lang="fr-NC"/>
        </a:p>
      </dgm:t>
    </dgm:pt>
    <dgm:pt modelId="{271923AD-9E27-4AE2-88C3-1A8FA050D605}">
      <dgm:prSet phldrT="[Texte]" phldr="0" custT="1"/>
      <dgm:spPr/>
      <dgm:t>
        <a:bodyPr/>
        <a:lstStyle/>
        <a:p>
          <a:r>
            <a:rPr lang="fr-FR" sz="1800" dirty="0">
              <a:latin typeface="Arial"/>
            </a:rPr>
            <a:t>Climat</a:t>
          </a:r>
          <a:endParaRPr lang="fr-NC" sz="1500" dirty="0"/>
        </a:p>
      </dgm:t>
    </dgm:pt>
    <dgm:pt modelId="{272B79B1-7A88-4200-9AAD-6472618397E4}" type="parTrans" cxnId="{11C27E95-A1D8-4DF1-BFE2-BDB8229CDBAA}">
      <dgm:prSet/>
      <dgm:spPr/>
      <dgm:t>
        <a:bodyPr/>
        <a:lstStyle/>
        <a:p>
          <a:endParaRPr lang="fr-NC"/>
        </a:p>
      </dgm:t>
    </dgm:pt>
    <dgm:pt modelId="{DCA692BE-A6E6-4E5F-AD63-7089D6F0E50C}" type="sibTrans" cxnId="{11C27E95-A1D8-4DF1-BFE2-BDB8229CDBAA}">
      <dgm:prSet/>
      <dgm:spPr/>
      <dgm:t>
        <a:bodyPr/>
        <a:lstStyle/>
        <a:p>
          <a:endParaRPr lang="fr-NC"/>
        </a:p>
      </dgm:t>
    </dgm:pt>
    <dgm:pt modelId="{2795156D-62F6-42F2-B548-42F765521919}">
      <dgm:prSet phldr="0"/>
      <dgm:spPr/>
      <dgm:t>
        <a:bodyPr/>
        <a:lstStyle/>
        <a:p>
          <a:pPr rtl="0"/>
          <a:r>
            <a:rPr lang="fr-FR" sz="1100" dirty="0">
              <a:latin typeface="Calibri"/>
              <a:ea typeface="Calibri"/>
              <a:cs typeface="Calibri"/>
            </a:rPr>
            <a:t>Santé</a:t>
          </a:r>
        </a:p>
      </dgm:t>
    </dgm:pt>
    <dgm:pt modelId="{744EFCF8-8CA4-40A9-AACB-43E2AC736879}" type="parTrans" cxnId="{0E41D80B-FAA3-4711-AD2D-98E881664E93}">
      <dgm:prSet/>
      <dgm:spPr/>
    </dgm:pt>
    <dgm:pt modelId="{368AD42E-A41F-43E9-B8F7-D9AD41C2BB2C}" type="sibTrans" cxnId="{0E41D80B-FAA3-4711-AD2D-98E881664E93}">
      <dgm:prSet/>
      <dgm:spPr/>
    </dgm:pt>
    <dgm:pt modelId="{BA8028C1-D109-44B2-985A-BF8A90757AA2}" type="pres">
      <dgm:prSet presAssocID="{ED0B2482-98E1-4CCE-895B-EBA777BC8CCB}" presName="compositeShape" presStyleCnt="0">
        <dgm:presLayoutVars>
          <dgm:chMax val="7"/>
          <dgm:dir/>
          <dgm:resizeHandles val="exact"/>
        </dgm:presLayoutVars>
      </dgm:prSet>
      <dgm:spPr/>
    </dgm:pt>
    <dgm:pt modelId="{1A5D5DB6-A245-4DCF-83BE-CB28199546C5}" type="pres">
      <dgm:prSet presAssocID="{2795156D-62F6-42F2-B548-42F765521919}" presName="circ1" presStyleLbl="vennNode1" presStyleIdx="0" presStyleCnt="4"/>
      <dgm:spPr/>
    </dgm:pt>
    <dgm:pt modelId="{28AE4BE6-4568-42D3-8655-5AF1889123ED}" type="pres">
      <dgm:prSet presAssocID="{2795156D-62F6-42F2-B548-42F765521919}" presName="circ1Tx" presStyleLbl="revTx" presStyleIdx="0" presStyleCnt="0">
        <dgm:presLayoutVars>
          <dgm:chMax val="0"/>
          <dgm:chPref val="0"/>
          <dgm:bulletEnabled val="1"/>
        </dgm:presLayoutVars>
      </dgm:prSet>
      <dgm:spPr/>
    </dgm:pt>
    <dgm:pt modelId="{27EE0359-BA23-4842-8A8B-7401A9421667}" type="pres">
      <dgm:prSet presAssocID="{9D718399-EFE3-4580-9533-B04AEC1F2676}" presName="circ2" presStyleLbl="vennNode1" presStyleIdx="1" presStyleCnt="4"/>
      <dgm:spPr/>
    </dgm:pt>
    <dgm:pt modelId="{124E6F61-5C02-4B1A-842D-20823E436A29}" type="pres">
      <dgm:prSet presAssocID="{9D718399-EFE3-4580-9533-B04AEC1F2676}" presName="circ2Tx" presStyleLbl="revTx" presStyleIdx="0" presStyleCnt="0">
        <dgm:presLayoutVars>
          <dgm:chMax val="0"/>
          <dgm:chPref val="0"/>
          <dgm:bulletEnabled val="1"/>
        </dgm:presLayoutVars>
      </dgm:prSet>
      <dgm:spPr/>
    </dgm:pt>
    <dgm:pt modelId="{168C5D56-5E88-49A6-A962-02168567CC3E}" type="pres">
      <dgm:prSet presAssocID="{81E881D6-6AC0-4EB6-B0B2-199098F12B02}" presName="circ3" presStyleLbl="vennNode1" presStyleIdx="2" presStyleCnt="4"/>
      <dgm:spPr/>
    </dgm:pt>
    <dgm:pt modelId="{FD89054D-FAD0-43C7-B1E6-83E91702C62D}" type="pres">
      <dgm:prSet presAssocID="{81E881D6-6AC0-4EB6-B0B2-199098F12B02}" presName="circ3Tx" presStyleLbl="revTx" presStyleIdx="0" presStyleCnt="0">
        <dgm:presLayoutVars>
          <dgm:chMax val="0"/>
          <dgm:chPref val="0"/>
          <dgm:bulletEnabled val="1"/>
        </dgm:presLayoutVars>
      </dgm:prSet>
      <dgm:spPr/>
    </dgm:pt>
    <dgm:pt modelId="{0A78C72C-0A51-4E94-816B-D22564BE1AF1}" type="pres">
      <dgm:prSet presAssocID="{271923AD-9E27-4AE2-88C3-1A8FA050D605}" presName="circ4" presStyleLbl="vennNode1" presStyleIdx="3" presStyleCnt="4"/>
      <dgm:spPr/>
    </dgm:pt>
    <dgm:pt modelId="{DBB7564E-F410-4A93-B5F5-AEE1298DB637}" type="pres">
      <dgm:prSet presAssocID="{271923AD-9E27-4AE2-88C3-1A8FA050D605}" presName="circ4Tx" presStyleLbl="revTx" presStyleIdx="0" presStyleCnt="0">
        <dgm:presLayoutVars>
          <dgm:chMax val="0"/>
          <dgm:chPref val="0"/>
          <dgm:bulletEnabled val="1"/>
        </dgm:presLayoutVars>
      </dgm:prSet>
      <dgm:spPr/>
    </dgm:pt>
  </dgm:ptLst>
  <dgm:cxnLst>
    <dgm:cxn modelId="{0E41D80B-FAA3-4711-AD2D-98E881664E93}" srcId="{ED0B2482-98E1-4CCE-895B-EBA777BC8CCB}" destId="{2795156D-62F6-42F2-B548-42F765521919}" srcOrd="0" destOrd="0" parTransId="{744EFCF8-8CA4-40A9-AACB-43E2AC736879}" sibTransId="{368AD42E-A41F-43E9-B8F7-D9AD41C2BB2C}"/>
    <dgm:cxn modelId="{C3DE9321-40F0-4882-98D3-56ADE9BAF3D1}" type="presOf" srcId="{9D718399-EFE3-4580-9533-B04AEC1F2676}" destId="{124E6F61-5C02-4B1A-842D-20823E436A29}" srcOrd="0" destOrd="0" presId="urn:microsoft.com/office/officeart/2005/8/layout/venn1"/>
    <dgm:cxn modelId="{58D99E4F-7C0F-4403-97B6-250803510CF2}" srcId="{ED0B2482-98E1-4CCE-895B-EBA777BC8CCB}" destId="{9D718399-EFE3-4580-9533-B04AEC1F2676}" srcOrd="1" destOrd="0" parTransId="{0FD63050-516B-42F4-91D2-F7FF4C2619A2}" sibTransId="{E8D10E59-F39D-4F76-BFEA-A2E29CEF9229}"/>
    <dgm:cxn modelId="{40A8FE6F-664A-42FD-A10F-D23677230E58}" srcId="{ED0B2482-98E1-4CCE-895B-EBA777BC8CCB}" destId="{81E881D6-6AC0-4EB6-B0B2-199098F12B02}" srcOrd="2" destOrd="0" parTransId="{49B45981-20C0-49EE-B049-D2BC3C3AC5B3}" sibTransId="{BDB4639E-9B19-42F2-9195-A0BD3D80CBB6}"/>
    <dgm:cxn modelId="{96B24487-2358-49EE-B9F0-58A3ED40992C}" type="presOf" srcId="{271923AD-9E27-4AE2-88C3-1A8FA050D605}" destId="{0A78C72C-0A51-4E94-816B-D22564BE1AF1}" srcOrd="0" destOrd="0" presId="urn:microsoft.com/office/officeart/2005/8/layout/venn1"/>
    <dgm:cxn modelId="{11C27E95-A1D8-4DF1-BFE2-BDB8229CDBAA}" srcId="{ED0B2482-98E1-4CCE-895B-EBA777BC8CCB}" destId="{271923AD-9E27-4AE2-88C3-1A8FA050D605}" srcOrd="3" destOrd="0" parTransId="{272B79B1-7A88-4200-9AAD-6472618397E4}" sibTransId="{DCA692BE-A6E6-4E5F-AD63-7089D6F0E50C}"/>
    <dgm:cxn modelId="{47033F9E-2A34-4FF0-B84C-D57288E2EA71}" type="presOf" srcId="{81E881D6-6AC0-4EB6-B0B2-199098F12B02}" destId="{168C5D56-5E88-49A6-A962-02168567CC3E}" srcOrd="1" destOrd="0" presId="urn:microsoft.com/office/officeart/2005/8/layout/venn1"/>
    <dgm:cxn modelId="{2BD6BAB7-41C1-4451-8F68-18AE1A210A49}" type="presOf" srcId="{9D718399-EFE3-4580-9533-B04AEC1F2676}" destId="{27EE0359-BA23-4842-8A8B-7401A9421667}" srcOrd="1" destOrd="0" presId="urn:microsoft.com/office/officeart/2005/8/layout/venn1"/>
    <dgm:cxn modelId="{102632BE-91CA-4FEA-8DA4-2A9E7F7BD884}" type="presOf" srcId="{271923AD-9E27-4AE2-88C3-1A8FA050D605}" destId="{DBB7564E-F410-4A93-B5F5-AEE1298DB637}" srcOrd="1" destOrd="0" presId="urn:microsoft.com/office/officeart/2005/8/layout/venn1"/>
    <dgm:cxn modelId="{87D1F5CE-5DE3-412B-B402-770A6B53FF97}" type="presOf" srcId="{81E881D6-6AC0-4EB6-B0B2-199098F12B02}" destId="{FD89054D-FAD0-43C7-B1E6-83E91702C62D}" srcOrd="0" destOrd="0" presId="urn:microsoft.com/office/officeart/2005/8/layout/venn1"/>
    <dgm:cxn modelId="{4DA2B3D5-53F0-496B-8465-47D71AFC1062}" type="presOf" srcId="{2795156D-62F6-42F2-B548-42F765521919}" destId="{28AE4BE6-4568-42D3-8655-5AF1889123ED}" srcOrd="0" destOrd="0" presId="urn:microsoft.com/office/officeart/2005/8/layout/venn1"/>
    <dgm:cxn modelId="{90A4D5E1-D150-46D9-AA6A-A9B53E7B7990}" type="presOf" srcId="{ED0B2482-98E1-4CCE-895B-EBA777BC8CCB}" destId="{BA8028C1-D109-44B2-985A-BF8A90757AA2}" srcOrd="0" destOrd="0" presId="urn:microsoft.com/office/officeart/2005/8/layout/venn1"/>
    <dgm:cxn modelId="{C71A6FEE-9B4A-43F7-837B-00B83629536C}" type="presOf" srcId="{2795156D-62F6-42F2-B548-42F765521919}" destId="{1A5D5DB6-A245-4DCF-83BE-CB28199546C5}" srcOrd="1" destOrd="0" presId="urn:microsoft.com/office/officeart/2005/8/layout/venn1"/>
    <dgm:cxn modelId="{7167EF27-560A-4F62-AFFE-E97F2A1A645E}" type="presParOf" srcId="{BA8028C1-D109-44B2-985A-BF8A90757AA2}" destId="{1A5D5DB6-A245-4DCF-83BE-CB28199546C5}" srcOrd="0" destOrd="0" presId="urn:microsoft.com/office/officeart/2005/8/layout/venn1"/>
    <dgm:cxn modelId="{7E95B259-6EE4-4A60-ACA5-73EC0223DB09}" type="presParOf" srcId="{BA8028C1-D109-44B2-985A-BF8A90757AA2}" destId="{28AE4BE6-4568-42D3-8655-5AF1889123ED}" srcOrd="1" destOrd="0" presId="urn:microsoft.com/office/officeart/2005/8/layout/venn1"/>
    <dgm:cxn modelId="{9CCDB605-959A-423C-AAF0-9F264FD4FFAC}" type="presParOf" srcId="{BA8028C1-D109-44B2-985A-BF8A90757AA2}" destId="{27EE0359-BA23-4842-8A8B-7401A9421667}" srcOrd="2" destOrd="0" presId="urn:microsoft.com/office/officeart/2005/8/layout/venn1"/>
    <dgm:cxn modelId="{1045B188-0B07-437A-BE97-3A06104AA9A7}" type="presParOf" srcId="{BA8028C1-D109-44B2-985A-BF8A90757AA2}" destId="{124E6F61-5C02-4B1A-842D-20823E436A29}" srcOrd="3" destOrd="0" presId="urn:microsoft.com/office/officeart/2005/8/layout/venn1"/>
    <dgm:cxn modelId="{2D47421B-AE98-4001-A638-823E5F68C406}" type="presParOf" srcId="{BA8028C1-D109-44B2-985A-BF8A90757AA2}" destId="{168C5D56-5E88-49A6-A962-02168567CC3E}" srcOrd="4" destOrd="0" presId="urn:microsoft.com/office/officeart/2005/8/layout/venn1"/>
    <dgm:cxn modelId="{6A466EDB-2A71-4F9A-88A7-729CEB9D5CE3}" type="presParOf" srcId="{BA8028C1-D109-44B2-985A-BF8A90757AA2}" destId="{FD89054D-FAD0-43C7-B1E6-83E91702C62D}" srcOrd="5" destOrd="0" presId="urn:microsoft.com/office/officeart/2005/8/layout/venn1"/>
    <dgm:cxn modelId="{DEBB9D58-CC43-49FD-9798-4E1A015CCECD}" type="presParOf" srcId="{BA8028C1-D109-44B2-985A-BF8A90757AA2}" destId="{0A78C72C-0A51-4E94-816B-D22564BE1AF1}" srcOrd="6" destOrd="0" presId="urn:microsoft.com/office/officeart/2005/8/layout/venn1"/>
    <dgm:cxn modelId="{4006700C-7B66-42EC-B902-54FE80151203}" type="presParOf" srcId="{BA8028C1-D109-44B2-985A-BF8A90757AA2}" destId="{DBB7564E-F410-4A93-B5F5-AEE1298DB637}"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3C985C-6DE4-43B2-B9B3-E7E1216F9D59}" type="doc">
      <dgm:prSet loTypeId="urn:microsoft.com/office/officeart/2005/8/layout/hList1" loCatId="list" qsTypeId="urn:microsoft.com/office/officeart/2005/8/quickstyle/simple1" qsCatId="simple" csTypeId="urn:microsoft.com/office/officeart/2005/8/colors/accent6_2" csCatId="accent6" phldr="1"/>
      <dgm:spPr/>
      <dgm:t>
        <a:bodyPr/>
        <a:lstStyle/>
        <a:p>
          <a:endParaRPr lang="fr-FR"/>
        </a:p>
      </dgm:t>
    </dgm:pt>
    <dgm:pt modelId="{CB1B7DE2-2FD3-4B49-87CB-0CE0A2B9BEDB}">
      <dgm:prSet custT="1"/>
      <dgm:spPr/>
      <dgm:t>
        <a:bodyPr/>
        <a:lstStyle/>
        <a:p>
          <a:r>
            <a:rPr lang="fr-FR" sz="1600" dirty="0"/>
            <a:t>Qui ?</a:t>
          </a:r>
        </a:p>
      </dgm:t>
    </dgm:pt>
    <dgm:pt modelId="{9648A7FE-30B3-4E77-9554-A22AF15DF07A}" type="parTrans" cxnId="{CDFFFF9C-E407-49BE-B95F-C3C9EDC4D5FC}">
      <dgm:prSet/>
      <dgm:spPr/>
      <dgm:t>
        <a:bodyPr/>
        <a:lstStyle/>
        <a:p>
          <a:endParaRPr lang="fr-FR" sz="1600"/>
        </a:p>
      </dgm:t>
    </dgm:pt>
    <dgm:pt modelId="{AB9483B8-AA9E-4D20-B417-6237672983E1}" type="sibTrans" cxnId="{CDFFFF9C-E407-49BE-B95F-C3C9EDC4D5FC}">
      <dgm:prSet/>
      <dgm:spPr/>
      <dgm:t>
        <a:bodyPr/>
        <a:lstStyle/>
        <a:p>
          <a:endParaRPr lang="fr-FR" sz="1600"/>
        </a:p>
      </dgm:t>
    </dgm:pt>
    <dgm:pt modelId="{4835C5AC-E01D-4B29-8BFE-1373FE211D6A}">
      <dgm:prSet custT="1"/>
      <dgm:spPr/>
      <dgm:t>
        <a:bodyPr/>
        <a:lstStyle/>
        <a:p>
          <a:r>
            <a:rPr lang="fr-FR" sz="1600" dirty="0"/>
            <a:t>Quoi ?</a:t>
          </a:r>
        </a:p>
      </dgm:t>
    </dgm:pt>
    <dgm:pt modelId="{9ED4EAB5-FB4A-40AD-8D02-8C3FF05E3906}" type="parTrans" cxnId="{1FA30F74-3788-43A1-9ABA-201705A878E4}">
      <dgm:prSet/>
      <dgm:spPr/>
      <dgm:t>
        <a:bodyPr/>
        <a:lstStyle/>
        <a:p>
          <a:endParaRPr lang="fr-FR" sz="1600"/>
        </a:p>
      </dgm:t>
    </dgm:pt>
    <dgm:pt modelId="{7D14A277-3F39-4AEB-AC44-9614F35C9326}" type="sibTrans" cxnId="{1FA30F74-3788-43A1-9ABA-201705A878E4}">
      <dgm:prSet/>
      <dgm:spPr/>
      <dgm:t>
        <a:bodyPr/>
        <a:lstStyle/>
        <a:p>
          <a:endParaRPr lang="fr-FR" sz="1600"/>
        </a:p>
      </dgm:t>
    </dgm:pt>
    <dgm:pt modelId="{6ECAA4F0-9CAA-4004-B3E1-CC6A6A2C71DC}">
      <dgm:prSet custT="1"/>
      <dgm:spPr/>
      <dgm:t>
        <a:bodyPr/>
        <a:lstStyle/>
        <a:p>
          <a:r>
            <a:rPr lang="fr-FR" sz="1600" dirty="0"/>
            <a:t>Comment ?</a:t>
          </a:r>
        </a:p>
      </dgm:t>
    </dgm:pt>
    <dgm:pt modelId="{D70623F3-3440-4930-9031-0882A4DE75C6}" type="parTrans" cxnId="{EB9E9D2B-3E29-411F-806A-549F2C0480BC}">
      <dgm:prSet/>
      <dgm:spPr/>
      <dgm:t>
        <a:bodyPr/>
        <a:lstStyle/>
        <a:p>
          <a:endParaRPr lang="fr-FR" sz="1600"/>
        </a:p>
      </dgm:t>
    </dgm:pt>
    <dgm:pt modelId="{67D9DC8D-66D6-4BCA-9C09-B7082BBEB44C}" type="sibTrans" cxnId="{EB9E9D2B-3E29-411F-806A-549F2C0480BC}">
      <dgm:prSet/>
      <dgm:spPr/>
      <dgm:t>
        <a:bodyPr/>
        <a:lstStyle/>
        <a:p>
          <a:endParaRPr lang="fr-FR" sz="1600"/>
        </a:p>
      </dgm:t>
    </dgm:pt>
    <dgm:pt modelId="{B3A2B051-E339-4769-8418-DD61EDD22467}">
      <dgm:prSet custT="1"/>
      <dgm:spPr/>
      <dgm:t>
        <a:bodyPr anchor="ctr"/>
        <a:lstStyle/>
        <a:p>
          <a:pPr marL="0" algn="ctr">
            <a:buFontTx/>
            <a:buNone/>
          </a:pPr>
          <a:r>
            <a:rPr lang="fr-FR" sz="1600" dirty="0"/>
            <a:t>5 salariés</a:t>
          </a:r>
        </a:p>
      </dgm:t>
    </dgm:pt>
    <dgm:pt modelId="{69D63C62-D716-4A1D-8A6A-55A031FB45BB}" type="parTrans" cxnId="{0DC1457A-FD68-4F1B-950C-33DF7821EFFA}">
      <dgm:prSet/>
      <dgm:spPr/>
      <dgm:t>
        <a:bodyPr/>
        <a:lstStyle/>
        <a:p>
          <a:endParaRPr lang="fr-FR" sz="1600"/>
        </a:p>
      </dgm:t>
    </dgm:pt>
    <dgm:pt modelId="{AAB2BDA3-4792-4750-BE43-60EB54F708E4}" type="sibTrans" cxnId="{0DC1457A-FD68-4F1B-950C-33DF7821EFFA}">
      <dgm:prSet/>
      <dgm:spPr/>
      <dgm:t>
        <a:bodyPr/>
        <a:lstStyle/>
        <a:p>
          <a:endParaRPr lang="fr-FR" sz="1600"/>
        </a:p>
      </dgm:t>
    </dgm:pt>
    <dgm:pt modelId="{90D6EB71-4F58-4B06-B5BE-043DA982A5DD}">
      <dgm:prSet custT="1"/>
      <dgm:spPr/>
      <dgm:t>
        <a:bodyPr anchor="ctr"/>
        <a:lstStyle/>
        <a:p>
          <a:pPr marL="0" algn="ctr">
            <a:buFontTx/>
            <a:buNone/>
          </a:pPr>
          <a:r>
            <a:rPr lang="fr-FR" sz="1600" dirty="0"/>
            <a:t>Couverture territoriale </a:t>
          </a:r>
          <a:br>
            <a:rPr lang="fr-FR" sz="1600" dirty="0"/>
          </a:br>
          <a:br>
            <a:rPr lang="fr-FR" sz="1600" dirty="0"/>
          </a:br>
          <a:r>
            <a:rPr lang="fr-FR" sz="1600" b="1" dirty="0"/>
            <a:t>14 Groupes Locaux </a:t>
          </a:r>
          <a:r>
            <a:rPr lang="fr-FR" sz="1600" dirty="0"/>
            <a:t>(GL) :</a:t>
          </a:r>
        </a:p>
      </dgm:t>
    </dgm:pt>
    <dgm:pt modelId="{D11CC850-00F5-4A02-944A-977B35DE35CD}" type="parTrans" cxnId="{CDFBFF7C-BF76-4705-8B44-E53624928285}">
      <dgm:prSet/>
      <dgm:spPr/>
      <dgm:t>
        <a:bodyPr/>
        <a:lstStyle/>
        <a:p>
          <a:endParaRPr lang="fr-FR" sz="1600"/>
        </a:p>
      </dgm:t>
    </dgm:pt>
    <dgm:pt modelId="{A614D815-EC9B-4531-80B5-BDFB85CB508A}" type="sibTrans" cxnId="{CDFBFF7C-BF76-4705-8B44-E53624928285}">
      <dgm:prSet/>
      <dgm:spPr/>
      <dgm:t>
        <a:bodyPr/>
        <a:lstStyle/>
        <a:p>
          <a:endParaRPr lang="fr-FR" sz="1600"/>
        </a:p>
      </dgm:t>
    </dgm:pt>
    <dgm:pt modelId="{0C08B5B1-DC85-41DB-A8D6-EBB3FF5B761A}">
      <dgm:prSet custT="1"/>
      <dgm:spPr/>
      <dgm:t>
        <a:bodyPr anchor="ctr"/>
        <a:lstStyle/>
        <a:p>
          <a:pPr marL="0" indent="0" algn="ctr">
            <a:buFontTx/>
            <a:buNone/>
          </a:pPr>
          <a:r>
            <a:rPr lang="fr-FR" sz="1600" b="1" dirty="0"/>
            <a:t>Système Participatif de Garantie </a:t>
          </a:r>
          <a:r>
            <a:rPr lang="fr-FR" sz="1600" b="0" dirty="0"/>
            <a:t>(SPG</a:t>
          </a:r>
          <a:r>
            <a:rPr lang="fr-FR" sz="1600" dirty="0"/>
            <a:t>) pour les producteurs, et de manière limitée du Système de Garantie par audit externe (tiers=AFNOR) pour les industriels nécessitant un certain niveau d’agrément sanitaire (ex OCEF)  </a:t>
          </a:r>
        </a:p>
      </dgm:t>
    </dgm:pt>
    <dgm:pt modelId="{35D0D76D-C7E0-4E81-BED0-F2DBCD742584}" type="parTrans" cxnId="{5F2A1829-FF42-4060-AAD5-C720BD54CCAB}">
      <dgm:prSet/>
      <dgm:spPr/>
      <dgm:t>
        <a:bodyPr/>
        <a:lstStyle/>
        <a:p>
          <a:endParaRPr lang="fr-FR" sz="1600"/>
        </a:p>
      </dgm:t>
    </dgm:pt>
    <dgm:pt modelId="{C61D2AC6-0228-4457-92FB-1A11E79DB9E8}" type="sibTrans" cxnId="{5F2A1829-FF42-4060-AAD5-C720BD54CCAB}">
      <dgm:prSet/>
      <dgm:spPr/>
      <dgm:t>
        <a:bodyPr/>
        <a:lstStyle/>
        <a:p>
          <a:endParaRPr lang="fr-FR" sz="1600"/>
        </a:p>
      </dgm:t>
    </dgm:pt>
    <dgm:pt modelId="{621EE274-C3F9-4BC8-96D9-986BF891730E}">
      <dgm:prSet custT="1"/>
      <dgm:spPr/>
      <dgm:t>
        <a:bodyPr anchor="ctr"/>
        <a:lstStyle/>
        <a:p>
          <a:pPr marL="0" algn="l">
            <a:buFont typeface="Arial" panose="020B0604020202020204" pitchFamily="34" charset="0"/>
            <a:buNone/>
          </a:pPr>
          <a:r>
            <a:rPr lang="fr-FR" sz="1600" dirty="0"/>
            <a:t>1. Labellise des : </a:t>
          </a:r>
        </a:p>
      </dgm:t>
    </dgm:pt>
    <dgm:pt modelId="{D288836B-D9A8-4941-AC81-B0F1264DA352}" type="parTrans" cxnId="{A13AF2D7-908A-48FD-87C3-668F888BB125}">
      <dgm:prSet/>
      <dgm:spPr/>
      <dgm:t>
        <a:bodyPr/>
        <a:lstStyle/>
        <a:p>
          <a:endParaRPr lang="fr-FR"/>
        </a:p>
      </dgm:t>
    </dgm:pt>
    <dgm:pt modelId="{B8D468F0-2119-4016-A177-F0374BB1A6A1}" type="sibTrans" cxnId="{A13AF2D7-908A-48FD-87C3-668F888BB125}">
      <dgm:prSet/>
      <dgm:spPr/>
      <dgm:t>
        <a:bodyPr/>
        <a:lstStyle/>
        <a:p>
          <a:endParaRPr lang="fr-FR"/>
        </a:p>
      </dgm:t>
    </dgm:pt>
    <dgm:pt modelId="{4D3739AC-76FB-49EA-88A5-0180EE90E8E1}">
      <dgm:prSet custT="1"/>
      <dgm:spPr/>
      <dgm:t>
        <a:bodyPr/>
        <a:lstStyle/>
        <a:p>
          <a:pPr marL="0" algn="ctr">
            <a:buFontTx/>
            <a:buNone/>
          </a:pPr>
          <a:r>
            <a:rPr lang="fr-FR" sz="1600" dirty="0"/>
            <a:t>230 adhérents</a:t>
          </a:r>
        </a:p>
      </dgm:t>
    </dgm:pt>
    <dgm:pt modelId="{F012AFE3-3378-4C84-979B-FF1E97D00165}" type="parTrans" cxnId="{91578629-10BC-4683-8631-7A592AAF6775}">
      <dgm:prSet/>
      <dgm:spPr/>
      <dgm:t>
        <a:bodyPr/>
        <a:lstStyle/>
        <a:p>
          <a:endParaRPr lang="fr-FR"/>
        </a:p>
      </dgm:t>
    </dgm:pt>
    <dgm:pt modelId="{A52C52F7-905A-4222-94F6-6A3C01B93093}" type="sibTrans" cxnId="{91578629-10BC-4683-8631-7A592AAF6775}">
      <dgm:prSet/>
      <dgm:spPr/>
      <dgm:t>
        <a:bodyPr/>
        <a:lstStyle/>
        <a:p>
          <a:endParaRPr lang="fr-FR"/>
        </a:p>
      </dgm:t>
    </dgm:pt>
    <dgm:pt modelId="{B178815A-3B7D-400E-8303-1821BD493237}">
      <dgm:prSet custT="1"/>
      <dgm:spPr/>
      <dgm:t>
        <a:bodyPr/>
        <a:lstStyle/>
        <a:p>
          <a:pPr marL="0" algn="ctr">
            <a:buFontTx/>
            <a:buNone/>
          </a:pPr>
          <a:r>
            <a:rPr lang="fr-FR" sz="1600" b="1" dirty="0"/>
            <a:t>166 producteurs </a:t>
          </a:r>
          <a:r>
            <a:rPr lang="fr-FR" sz="1600" dirty="0"/>
            <a:t>pour </a:t>
          </a:r>
          <a:r>
            <a:rPr lang="fr-FR" sz="1600" b="0" dirty="0"/>
            <a:t>213 </a:t>
          </a:r>
          <a:r>
            <a:rPr lang="fr-FR" sz="1600" b="0" u="none" dirty="0"/>
            <a:t>productions</a:t>
          </a:r>
          <a:r>
            <a:rPr lang="fr-FR" sz="1600" b="0" dirty="0"/>
            <a:t> </a:t>
          </a:r>
          <a:r>
            <a:rPr lang="fr-FR" sz="1600" dirty="0"/>
            <a:t>labellisées en 2024</a:t>
          </a:r>
          <a:endParaRPr lang="fr-FR" sz="3200" dirty="0"/>
        </a:p>
      </dgm:t>
    </dgm:pt>
    <dgm:pt modelId="{94059A32-E3E1-4917-A940-87235390F9CC}" type="parTrans" cxnId="{902A3F3A-B9FE-4868-BCC3-261AA5A045BB}">
      <dgm:prSet/>
      <dgm:spPr/>
      <dgm:t>
        <a:bodyPr/>
        <a:lstStyle/>
        <a:p>
          <a:endParaRPr lang="fr-FR"/>
        </a:p>
      </dgm:t>
    </dgm:pt>
    <dgm:pt modelId="{EAB1E605-98E4-463C-ABFD-6C6594BEE461}" type="sibTrans" cxnId="{902A3F3A-B9FE-4868-BCC3-261AA5A045BB}">
      <dgm:prSet/>
      <dgm:spPr/>
      <dgm:t>
        <a:bodyPr/>
        <a:lstStyle/>
        <a:p>
          <a:endParaRPr lang="fr-FR"/>
        </a:p>
      </dgm:t>
    </dgm:pt>
    <dgm:pt modelId="{10B7C0A9-27C4-4339-9749-542D862E8117}">
      <dgm:prSet custT="1"/>
      <dgm:spPr/>
      <dgm:t>
        <a:bodyPr anchor="ctr"/>
        <a:lstStyle/>
        <a:p>
          <a:pPr marL="0" algn="l">
            <a:buFont typeface="Arial" panose="020B0604020202020204" pitchFamily="34" charset="0"/>
            <a:buChar char="•"/>
          </a:pPr>
          <a:r>
            <a:rPr lang="fr-FR" sz="1600" dirty="0"/>
            <a:t>Produits animaux</a:t>
          </a:r>
        </a:p>
      </dgm:t>
    </dgm:pt>
    <dgm:pt modelId="{46AF4AB8-5CF1-4C79-AFE4-D0E6F191D679}" type="parTrans" cxnId="{D0A9B0A7-B990-4F22-808C-ADA9D019AB9A}">
      <dgm:prSet/>
      <dgm:spPr/>
      <dgm:t>
        <a:bodyPr/>
        <a:lstStyle/>
        <a:p>
          <a:endParaRPr lang="fr-FR"/>
        </a:p>
      </dgm:t>
    </dgm:pt>
    <dgm:pt modelId="{E284C6DD-0C9D-4995-84A4-6A5F18CECCA5}" type="sibTrans" cxnId="{D0A9B0A7-B990-4F22-808C-ADA9D019AB9A}">
      <dgm:prSet/>
      <dgm:spPr/>
      <dgm:t>
        <a:bodyPr/>
        <a:lstStyle/>
        <a:p>
          <a:endParaRPr lang="fr-FR"/>
        </a:p>
      </dgm:t>
    </dgm:pt>
    <dgm:pt modelId="{1AC33612-647D-408A-B31E-08D0847DD3D1}">
      <dgm:prSet custT="1"/>
      <dgm:spPr/>
      <dgm:t>
        <a:bodyPr/>
        <a:lstStyle/>
        <a:p>
          <a:r>
            <a:rPr lang="fr-FR" sz="1600" dirty="0"/>
            <a:t>Où ?</a:t>
          </a:r>
        </a:p>
      </dgm:t>
    </dgm:pt>
    <dgm:pt modelId="{7E9E37A2-17CC-4557-95B2-34FAF5CDDCAD}" type="sibTrans" cxnId="{F6DFFD60-D8C2-4414-BE4C-4E9B3FC368AF}">
      <dgm:prSet/>
      <dgm:spPr/>
      <dgm:t>
        <a:bodyPr/>
        <a:lstStyle/>
        <a:p>
          <a:endParaRPr lang="fr-FR" sz="1600"/>
        </a:p>
      </dgm:t>
    </dgm:pt>
    <dgm:pt modelId="{4807F5BC-8B75-4AD5-99DA-AE05AD7DB75C}" type="parTrans" cxnId="{F6DFFD60-D8C2-4414-BE4C-4E9B3FC368AF}">
      <dgm:prSet/>
      <dgm:spPr/>
      <dgm:t>
        <a:bodyPr/>
        <a:lstStyle/>
        <a:p>
          <a:endParaRPr lang="fr-FR" sz="1600"/>
        </a:p>
      </dgm:t>
    </dgm:pt>
    <dgm:pt modelId="{83BB105C-BCD1-4326-AB74-FEF8B6725B21}">
      <dgm:prSet custT="1"/>
      <dgm:spPr/>
      <dgm:t>
        <a:bodyPr anchor="ctr"/>
        <a:lstStyle/>
        <a:p>
          <a:pPr marL="0" algn="l">
            <a:buFont typeface="Arial" panose="020B0604020202020204" pitchFamily="34" charset="0"/>
            <a:buChar char="•"/>
          </a:pPr>
          <a:r>
            <a:rPr lang="fr-FR" sz="1600" dirty="0"/>
            <a:t>Produits apicoles</a:t>
          </a:r>
        </a:p>
      </dgm:t>
    </dgm:pt>
    <dgm:pt modelId="{E1058E9A-63F9-44EF-B0B2-8B26CC23F831}" type="parTrans" cxnId="{55DCEE42-6B90-43D4-BE71-9ED985079CE7}">
      <dgm:prSet/>
      <dgm:spPr/>
      <dgm:t>
        <a:bodyPr/>
        <a:lstStyle/>
        <a:p>
          <a:endParaRPr lang="fr-FR"/>
        </a:p>
      </dgm:t>
    </dgm:pt>
    <dgm:pt modelId="{47A5BBC7-CBED-469F-9120-95924CFC64C1}" type="sibTrans" cxnId="{55DCEE42-6B90-43D4-BE71-9ED985079CE7}">
      <dgm:prSet/>
      <dgm:spPr/>
      <dgm:t>
        <a:bodyPr/>
        <a:lstStyle/>
        <a:p>
          <a:endParaRPr lang="fr-FR"/>
        </a:p>
      </dgm:t>
    </dgm:pt>
    <dgm:pt modelId="{0B38B728-B468-46A1-8800-B9B887237D94}">
      <dgm:prSet custT="1"/>
      <dgm:spPr/>
      <dgm:t>
        <a:bodyPr anchor="ctr"/>
        <a:lstStyle/>
        <a:p>
          <a:pPr marL="0" algn="l">
            <a:buFont typeface="Arial" panose="020B0604020202020204" pitchFamily="34" charset="0"/>
            <a:buChar char="•"/>
          </a:pPr>
          <a:r>
            <a:rPr lang="fr-FR" sz="1600" dirty="0"/>
            <a:t>Produits transformés</a:t>
          </a:r>
        </a:p>
      </dgm:t>
    </dgm:pt>
    <dgm:pt modelId="{18785AEF-4820-454D-8773-AFD0921CC66D}" type="parTrans" cxnId="{CE8E650C-4AA6-4785-A559-CBC91652F056}">
      <dgm:prSet/>
      <dgm:spPr/>
      <dgm:t>
        <a:bodyPr/>
        <a:lstStyle/>
        <a:p>
          <a:endParaRPr lang="fr-FR"/>
        </a:p>
      </dgm:t>
    </dgm:pt>
    <dgm:pt modelId="{34CD062B-715D-4B18-8576-658FE7F21785}" type="sibTrans" cxnId="{CE8E650C-4AA6-4785-A559-CBC91652F056}">
      <dgm:prSet/>
      <dgm:spPr/>
      <dgm:t>
        <a:bodyPr/>
        <a:lstStyle/>
        <a:p>
          <a:endParaRPr lang="fr-FR"/>
        </a:p>
      </dgm:t>
    </dgm:pt>
    <dgm:pt modelId="{20F9CF73-9D5D-43C8-A9C6-30924E1B09B9}">
      <dgm:prSet custT="1"/>
      <dgm:spPr/>
      <dgm:t>
        <a:bodyPr anchor="ctr"/>
        <a:lstStyle/>
        <a:p>
          <a:pPr marL="0" algn="l">
            <a:buFont typeface="Arial" panose="020B0604020202020204" pitchFamily="34" charset="0"/>
            <a:buChar char="•"/>
          </a:pPr>
          <a:r>
            <a:rPr lang="fr-FR" sz="1600" dirty="0"/>
            <a:t>Produits végétaux</a:t>
          </a:r>
        </a:p>
      </dgm:t>
    </dgm:pt>
    <dgm:pt modelId="{B6A32B38-626A-402C-A669-66A13C4810D3}" type="parTrans" cxnId="{DFEA22D2-E808-4DB6-944E-DE570F931804}">
      <dgm:prSet/>
      <dgm:spPr/>
      <dgm:t>
        <a:bodyPr/>
        <a:lstStyle/>
        <a:p>
          <a:endParaRPr lang="fr-NC"/>
        </a:p>
      </dgm:t>
    </dgm:pt>
    <dgm:pt modelId="{CCB6F45B-E8DB-4672-8BDC-3BD7494A651B}" type="sibTrans" cxnId="{DFEA22D2-E808-4DB6-944E-DE570F931804}">
      <dgm:prSet/>
      <dgm:spPr/>
      <dgm:t>
        <a:bodyPr/>
        <a:lstStyle/>
        <a:p>
          <a:endParaRPr lang="fr-NC"/>
        </a:p>
      </dgm:t>
    </dgm:pt>
    <dgm:pt modelId="{D2653DDC-5396-415C-B1E6-C3E950BED3EC}">
      <dgm:prSet custT="1"/>
      <dgm:spPr/>
      <dgm:t>
        <a:bodyPr anchor="ctr"/>
        <a:lstStyle/>
        <a:p>
          <a:pPr marL="0" algn="l">
            <a:buFont typeface="Arial" panose="020B0604020202020204" pitchFamily="34" charset="0"/>
            <a:buNone/>
          </a:pPr>
          <a:endParaRPr lang="fr-FR" sz="1600" dirty="0"/>
        </a:p>
      </dgm:t>
    </dgm:pt>
    <dgm:pt modelId="{57F6667E-166A-4089-8BC7-5613BE656C5F}" type="parTrans" cxnId="{451D2DD1-FA39-4CD8-92C5-3D73652538F8}">
      <dgm:prSet/>
      <dgm:spPr/>
      <dgm:t>
        <a:bodyPr/>
        <a:lstStyle/>
        <a:p>
          <a:endParaRPr lang="fr-NC"/>
        </a:p>
      </dgm:t>
    </dgm:pt>
    <dgm:pt modelId="{37C963BA-30A9-4320-A1CB-E8C40497A54F}" type="sibTrans" cxnId="{451D2DD1-FA39-4CD8-92C5-3D73652538F8}">
      <dgm:prSet/>
      <dgm:spPr/>
      <dgm:t>
        <a:bodyPr/>
        <a:lstStyle/>
        <a:p>
          <a:endParaRPr lang="fr-NC"/>
        </a:p>
      </dgm:t>
    </dgm:pt>
    <dgm:pt modelId="{D5C967E4-4D13-488A-ABA0-547C60596F6A}">
      <dgm:prSet custT="1"/>
      <dgm:spPr/>
      <dgm:t>
        <a:bodyPr anchor="ctr"/>
        <a:lstStyle/>
        <a:p>
          <a:pPr marL="0" algn="l">
            <a:buFont typeface="Arial" panose="020B0604020202020204" pitchFamily="34" charset="0"/>
            <a:buNone/>
          </a:pPr>
          <a:r>
            <a:rPr lang="fr-FR" sz="1600" dirty="0"/>
            <a:t>2. Apporte un soutien à la mise en place de circuits de commercialisation et à la valorisation du label</a:t>
          </a:r>
        </a:p>
      </dgm:t>
    </dgm:pt>
    <dgm:pt modelId="{F652C8DE-1B6E-403B-A7AF-D76F0C6D8414}" type="parTrans" cxnId="{18B1A84C-B3DC-4AF7-A815-9C374997E18C}">
      <dgm:prSet/>
      <dgm:spPr/>
      <dgm:t>
        <a:bodyPr/>
        <a:lstStyle/>
        <a:p>
          <a:endParaRPr lang="fr-NC"/>
        </a:p>
      </dgm:t>
    </dgm:pt>
    <dgm:pt modelId="{39446038-9548-494D-BF43-ADBA082BA751}" type="sibTrans" cxnId="{18B1A84C-B3DC-4AF7-A815-9C374997E18C}">
      <dgm:prSet/>
      <dgm:spPr/>
      <dgm:t>
        <a:bodyPr/>
        <a:lstStyle/>
        <a:p>
          <a:endParaRPr lang="fr-NC"/>
        </a:p>
      </dgm:t>
    </dgm:pt>
    <dgm:pt modelId="{191B99A8-46B6-46D7-8EBA-6D5B47A1751D}">
      <dgm:prSet custT="1"/>
      <dgm:spPr/>
      <dgm:t>
        <a:bodyPr anchor="ctr"/>
        <a:lstStyle/>
        <a:p>
          <a:pPr marL="0" algn="l">
            <a:buFont typeface="Arial" panose="020B0604020202020204" pitchFamily="34" charset="0"/>
            <a:buNone/>
          </a:pPr>
          <a:endParaRPr lang="fr-FR" sz="1600" dirty="0"/>
        </a:p>
      </dgm:t>
    </dgm:pt>
    <dgm:pt modelId="{4C3832FA-2DE9-44F3-9864-8A8975ED2D3F}" type="parTrans" cxnId="{67777F4F-42EC-4BEE-BC91-7EA83BA72C57}">
      <dgm:prSet/>
      <dgm:spPr/>
      <dgm:t>
        <a:bodyPr/>
        <a:lstStyle/>
        <a:p>
          <a:endParaRPr lang="fr-NC"/>
        </a:p>
      </dgm:t>
    </dgm:pt>
    <dgm:pt modelId="{04858F73-9E66-49E4-8BCB-D2F97A78CCC4}" type="sibTrans" cxnId="{67777F4F-42EC-4BEE-BC91-7EA83BA72C57}">
      <dgm:prSet/>
      <dgm:spPr/>
      <dgm:t>
        <a:bodyPr/>
        <a:lstStyle/>
        <a:p>
          <a:endParaRPr lang="fr-NC"/>
        </a:p>
      </dgm:t>
    </dgm:pt>
    <dgm:pt modelId="{3492FE0F-7769-44F9-8316-CAA237FAB60F}">
      <dgm:prSet custT="1"/>
      <dgm:spPr/>
      <dgm:t>
        <a:bodyPr anchor="ctr"/>
        <a:lstStyle/>
        <a:p>
          <a:pPr marL="0" algn="l" rtl="0">
            <a:buFont typeface="Arial" panose="020B0604020202020204" pitchFamily="34" charset="0"/>
            <a:buNone/>
          </a:pPr>
          <a:r>
            <a:rPr lang="fr-FR" sz="1600" dirty="0">
              <a:latin typeface="Arial"/>
            </a:rPr>
            <a:t>3. Participe au développement de l’agriculture biologique</a:t>
          </a:r>
          <a:endParaRPr lang="fr-FR" sz="1600" dirty="0"/>
        </a:p>
      </dgm:t>
    </dgm:pt>
    <dgm:pt modelId="{A69C6208-4767-4C05-8CA9-41A3A5EFA397}" type="parTrans" cxnId="{3D75B8A7-41B6-4356-B2EF-238E4D5FFBED}">
      <dgm:prSet/>
      <dgm:spPr/>
      <dgm:t>
        <a:bodyPr/>
        <a:lstStyle/>
        <a:p>
          <a:endParaRPr lang="fr-NC"/>
        </a:p>
      </dgm:t>
    </dgm:pt>
    <dgm:pt modelId="{FBA6790C-0170-41D9-9C30-2DF21EF18862}" type="sibTrans" cxnId="{3D75B8A7-41B6-4356-B2EF-238E4D5FFBED}">
      <dgm:prSet/>
      <dgm:spPr/>
      <dgm:t>
        <a:bodyPr/>
        <a:lstStyle/>
        <a:p>
          <a:endParaRPr lang="fr-NC"/>
        </a:p>
      </dgm:t>
    </dgm:pt>
    <dgm:pt modelId="{7BE97C61-DE4D-42FB-9274-A51B3EEBA832}">
      <dgm:prSet custT="1"/>
      <dgm:spPr/>
      <dgm:t>
        <a:bodyPr anchor="ctr"/>
        <a:lstStyle/>
        <a:p>
          <a:pPr marL="0" algn="ctr">
            <a:buFontTx/>
            <a:buNone/>
          </a:pPr>
          <a:r>
            <a:rPr lang="fr-FR" sz="1600" dirty="0"/>
            <a:t>2 PIL, 5 PN, 7 PS</a:t>
          </a:r>
        </a:p>
      </dgm:t>
    </dgm:pt>
    <dgm:pt modelId="{8030EFB7-4E2C-434B-9E20-85447BFA9444}" type="parTrans" cxnId="{C733778F-47A3-466D-A151-F18DA132BE74}">
      <dgm:prSet/>
      <dgm:spPr/>
      <dgm:t>
        <a:bodyPr/>
        <a:lstStyle/>
        <a:p>
          <a:endParaRPr lang="fr-NC"/>
        </a:p>
      </dgm:t>
    </dgm:pt>
    <dgm:pt modelId="{10969992-49B9-4AD1-B7B9-8DA8DEA954EE}" type="sibTrans" cxnId="{C733778F-47A3-466D-A151-F18DA132BE74}">
      <dgm:prSet/>
      <dgm:spPr/>
      <dgm:t>
        <a:bodyPr/>
        <a:lstStyle/>
        <a:p>
          <a:endParaRPr lang="fr-NC"/>
        </a:p>
      </dgm:t>
    </dgm:pt>
    <dgm:pt modelId="{4EC03F88-9A1F-4917-8C06-22554854F62E}" type="pres">
      <dgm:prSet presAssocID="{573C985C-6DE4-43B2-B9B3-E7E1216F9D59}" presName="Name0" presStyleCnt="0">
        <dgm:presLayoutVars>
          <dgm:dir/>
          <dgm:animLvl val="lvl"/>
          <dgm:resizeHandles val="exact"/>
        </dgm:presLayoutVars>
      </dgm:prSet>
      <dgm:spPr/>
    </dgm:pt>
    <dgm:pt modelId="{8CF3FF5F-ED8D-4013-993C-17109E675DE3}" type="pres">
      <dgm:prSet presAssocID="{CB1B7DE2-2FD3-4B49-87CB-0CE0A2B9BEDB}" presName="composite" presStyleCnt="0"/>
      <dgm:spPr/>
    </dgm:pt>
    <dgm:pt modelId="{1C70D42F-274D-44B5-B484-5791FC9F8748}" type="pres">
      <dgm:prSet presAssocID="{CB1B7DE2-2FD3-4B49-87CB-0CE0A2B9BEDB}" presName="parTx" presStyleLbl="alignNode1" presStyleIdx="0" presStyleCnt="4">
        <dgm:presLayoutVars>
          <dgm:chMax val="0"/>
          <dgm:chPref val="0"/>
          <dgm:bulletEnabled val="1"/>
        </dgm:presLayoutVars>
      </dgm:prSet>
      <dgm:spPr/>
    </dgm:pt>
    <dgm:pt modelId="{8C07A655-535F-41B6-87B5-6D571698944E}" type="pres">
      <dgm:prSet presAssocID="{CB1B7DE2-2FD3-4B49-87CB-0CE0A2B9BEDB}" presName="desTx" presStyleLbl="alignAccFollowNode1" presStyleIdx="0" presStyleCnt="4">
        <dgm:presLayoutVars>
          <dgm:bulletEnabled val="1"/>
        </dgm:presLayoutVars>
      </dgm:prSet>
      <dgm:spPr/>
    </dgm:pt>
    <dgm:pt modelId="{8F81F234-A92C-40E8-AE50-62153A43261A}" type="pres">
      <dgm:prSet presAssocID="{AB9483B8-AA9E-4D20-B417-6237672983E1}" presName="space" presStyleCnt="0"/>
      <dgm:spPr/>
    </dgm:pt>
    <dgm:pt modelId="{5731788D-48A9-4E74-A6D6-318BA86EA6E5}" type="pres">
      <dgm:prSet presAssocID="{4835C5AC-E01D-4B29-8BFE-1373FE211D6A}" presName="composite" presStyleCnt="0"/>
      <dgm:spPr/>
    </dgm:pt>
    <dgm:pt modelId="{600F943D-BDFE-4921-916F-ECE89EE22E25}" type="pres">
      <dgm:prSet presAssocID="{4835C5AC-E01D-4B29-8BFE-1373FE211D6A}" presName="parTx" presStyleLbl="alignNode1" presStyleIdx="1" presStyleCnt="4" custScaleX="105139" custLinFactNeighborY="-2912">
        <dgm:presLayoutVars>
          <dgm:chMax val="0"/>
          <dgm:chPref val="0"/>
          <dgm:bulletEnabled val="1"/>
        </dgm:presLayoutVars>
      </dgm:prSet>
      <dgm:spPr/>
    </dgm:pt>
    <dgm:pt modelId="{F6382CAE-FC14-4A55-9174-1576FE55C71D}" type="pres">
      <dgm:prSet presAssocID="{4835C5AC-E01D-4B29-8BFE-1373FE211D6A}" presName="desTx" presStyleLbl="alignAccFollowNode1" presStyleIdx="1" presStyleCnt="4" custScaleX="106482" custLinFactNeighborX="469">
        <dgm:presLayoutVars>
          <dgm:bulletEnabled val="1"/>
        </dgm:presLayoutVars>
      </dgm:prSet>
      <dgm:spPr/>
    </dgm:pt>
    <dgm:pt modelId="{6BE97330-40E6-479F-98BB-AB7C584B51A4}" type="pres">
      <dgm:prSet presAssocID="{7D14A277-3F39-4AEB-AC44-9614F35C9326}" presName="space" presStyleCnt="0"/>
      <dgm:spPr/>
    </dgm:pt>
    <dgm:pt modelId="{695F647C-C556-4920-9FDD-DE0F07097114}" type="pres">
      <dgm:prSet presAssocID="{1AC33612-647D-408A-B31E-08D0847DD3D1}" presName="composite" presStyleCnt="0"/>
      <dgm:spPr/>
    </dgm:pt>
    <dgm:pt modelId="{4410F82E-B736-4FEC-8278-5A5D5DEDA9F6}" type="pres">
      <dgm:prSet presAssocID="{1AC33612-647D-408A-B31E-08D0847DD3D1}" presName="parTx" presStyleLbl="alignNode1" presStyleIdx="2" presStyleCnt="4">
        <dgm:presLayoutVars>
          <dgm:chMax val="0"/>
          <dgm:chPref val="0"/>
          <dgm:bulletEnabled val="1"/>
        </dgm:presLayoutVars>
      </dgm:prSet>
      <dgm:spPr/>
    </dgm:pt>
    <dgm:pt modelId="{7D4AE11C-6F06-452B-8EB1-1274A6F44BA6}" type="pres">
      <dgm:prSet presAssocID="{1AC33612-647D-408A-B31E-08D0847DD3D1}" presName="desTx" presStyleLbl="alignAccFollowNode1" presStyleIdx="2" presStyleCnt="4">
        <dgm:presLayoutVars>
          <dgm:bulletEnabled val="1"/>
        </dgm:presLayoutVars>
      </dgm:prSet>
      <dgm:spPr/>
    </dgm:pt>
    <dgm:pt modelId="{CF7A90C9-150A-49E8-986D-BF3FF6B9F227}" type="pres">
      <dgm:prSet presAssocID="{7E9E37A2-17CC-4557-95B2-34FAF5CDDCAD}" presName="space" presStyleCnt="0"/>
      <dgm:spPr/>
    </dgm:pt>
    <dgm:pt modelId="{FD7CF7C3-4816-4EFA-AC41-AF6BADA53AB5}" type="pres">
      <dgm:prSet presAssocID="{6ECAA4F0-9CAA-4004-B3E1-CC6A6A2C71DC}" presName="composite" presStyleCnt="0"/>
      <dgm:spPr/>
    </dgm:pt>
    <dgm:pt modelId="{2893211F-F461-4A88-ACC7-3CB545062775}" type="pres">
      <dgm:prSet presAssocID="{6ECAA4F0-9CAA-4004-B3E1-CC6A6A2C71DC}" presName="parTx" presStyleLbl="alignNode1" presStyleIdx="3" presStyleCnt="4">
        <dgm:presLayoutVars>
          <dgm:chMax val="0"/>
          <dgm:chPref val="0"/>
          <dgm:bulletEnabled val="1"/>
        </dgm:presLayoutVars>
      </dgm:prSet>
      <dgm:spPr/>
    </dgm:pt>
    <dgm:pt modelId="{88F40573-5566-4844-BC47-0E7D9980DB2B}" type="pres">
      <dgm:prSet presAssocID="{6ECAA4F0-9CAA-4004-B3E1-CC6A6A2C71DC}" presName="desTx" presStyleLbl="alignAccFollowNode1" presStyleIdx="3" presStyleCnt="4">
        <dgm:presLayoutVars>
          <dgm:bulletEnabled val="1"/>
        </dgm:presLayoutVars>
      </dgm:prSet>
      <dgm:spPr/>
    </dgm:pt>
  </dgm:ptLst>
  <dgm:cxnLst>
    <dgm:cxn modelId="{65AFF50B-00A5-4EBC-BEA0-A88023D4C766}" type="presOf" srcId="{6ECAA4F0-9CAA-4004-B3E1-CC6A6A2C71DC}" destId="{2893211F-F461-4A88-ACC7-3CB545062775}" srcOrd="0" destOrd="0" presId="urn:microsoft.com/office/officeart/2005/8/layout/hList1"/>
    <dgm:cxn modelId="{CE8E650C-4AA6-4785-A559-CBC91652F056}" srcId="{4835C5AC-E01D-4B29-8BFE-1373FE211D6A}" destId="{0B38B728-B468-46A1-8800-B9B887237D94}" srcOrd="4" destOrd="0" parTransId="{18785AEF-4820-454D-8773-AFD0921CC66D}" sibTransId="{34CD062B-715D-4B18-8576-658FE7F21785}"/>
    <dgm:cxn modelId="{DAAA750E-4040-4DC3-AB27-694CBF2BB6CD}" type="presOf" srcId="{191B99A8-46B6-46D7-8EBA-6D5B47A1751D}" destId="{F6382CAE-FC14-4A55-9174-1576FE55C71D}" srcOrd="0" destOrd="7" presId="urn:microsoft.com/office/officeart/2005/8/layout/hList1"/>
    <dgm:cxn modelId="{41D17F0F-8ADC-4968-9B99-65466E7D36C1}" type="presOf" srcId="{0C08B5B1-DC85-41DB-A8D6-EBB3FF5B761A}" destId="{88F40573-5566-4844-BC47-0E7D9980DB2B}" srcOrd="0" destOrd="0" presId="urn:microsoft.com/office/officeart/2005/8/layout/hList1"/>
    <dgm:cxn modelId="{D3AE2310-F427-45B8-B730-028A1745775F}" type="presOf" srcId="{1AC33612-647D-408A-B31E-08D0847DD3D1}" destId="{4410F82E-B736-4FEC-8278-5A5D5DEDA9F6}" srcOrd="0" destOrd="0" presId="urn:microsoft.com/office/officeart/2005/8/layout/hList1"/>
    <dgm:cxn modelId="{BB8E6313-2681-4085-A226-55CABA493E2B}" type="presOf" srcId="{D5C967E4-4D13-488A-ABA0-547C60596F6A}" destId="{F6382CAE-FC14-4A55-9174-1576FE55C71D}" srcOrd="0" destOrd="6" presId="urn:microsoft.com/office/officeart/2005/8/layout/hList1"/>
    <dgm:cxn modelId="{7E29EB1E-0819-4B03-971A-89447C542F3F}" type="presOf" srcId="{CB1B7DE2-2FD3-4B49-87CB-0CE0A2B9BEDB}" destId="{1C70D42F-274D-44B5-B484-5791FC9F8748}" srcOrd="0" destOrd="0" presId="urn:microsoft.com/office/officeart/2005/8/layout/hList1"/>
    <dgm:cxn modelId="{5F2A1829-FF42-4060-AAD5-C720BD54CCAB}" srcId="{6ECAA4F0-9CAA-4004-B3E1-CC6A6A2C71DC}" destId="{0C08B5B1-DC85-41DB-A8D6-EBB3FF5B761A}" srcOrd="0" destOrd="0" parTransId="{35D0D76D-C7E0-4E81-BED0-F2DBCD742584}" sibTransId="{C61D2AC6-0228-4457-92FB-1A11E79DB9E8}"/>
    <dgm:cxn modelId="{91578629-10BC-4683-8631-7A592AAF6775}" srcId="{CB1B7DE2-2FD3-4B49-87CB-0CE0A2B9BEDB}" destId="{4D3739AC-76FB-49EA-88A5-0180EE90E8E1}" srcOrd="1" destOrd="0" parTransId="{F012AFE3-3378-4C84-979B-FF1E97D00165}" sibTransId="{A52C52F7-905A-4222-94F6-6A3C01B93093}"/>
    <dgm:cxn modelId="{EB9E9D2B-3E29-411F-806A-549F2C0480BC}" srcId="{573C985C-6DE4-43B2-B9B3-E7E1216F9D59}" destId="{6ECAA4F0-9CAA-4004-B3E1-CC6A6A2C71DC}" srcOrd="3" destOrd="0" parTransId="{D70623F3-3440-4930-9031-0882A4DE75C6}" sibTransId="{67D9DC8D-66D6-4BCA-9C09-B7082BBEB44C}"/>
    <dgm:cxn modelId="{D8128E38-A3A5-492D-AC1D-0BFD289FE860}" type="presOf" srcId="{83BB105C-BCD1-4326-AB74-FEF8B6725B21}" destId="{F6382CAE-FC14-4A55-9174-1576FE55C71D}" srcOrd="0" destOrd="3" presId="urn:microsoft.com/office/officeart/2005/8/layout/hList1"/>
    <dgm:cxn modelId="{902A3F3A-B9FE-4868-BCC3-261AA5A045BB}" srcId="{CB1B7DE2-2FD3-4B49-87CB-0CE0A2B9BEDB}" destId="{B178815A-3B7D-400E-8303-1821BD493237}" srcOrd="2" destOrd="0" parTransId="{94059A32-E3E1-4917-A940-87235390F9CC}" sibTransId="{EAB1E605-98E4-463C-ABFD-6C6594BEE461}"/>
    <dgm:cxn modelId="{617BDF5D-75C2-4162-A0A9-694694D0F257}" type="presOf" srcId="{D2653DDC-5396-415C-B1E6-C3E950BED3EC}" destId="{F6382CAE-FC14-4A55-9174-1576FE55C71D}" srcOrd="0" destOrd="5" presId="urn:microsoft.com/office/officeart/2005/8/layout/hList1"/>
    <dgm:cxn modelId="{F6DFFD60-D8C2-4414-BE4C-4E9B3FC368AF}" srcId="{573C985C-6DE4-43B2-B9B3-E7E1216F9D59}" destId="{1AC33612-647D-408A-B31E-08D0847DD3D1}" srcOrd="2" destOrd="0" parTransId="{4807F5BC-8B75-4AD5-99DA-AE05AD7DB75C}" sibTransId="{7E9E37A2-17CC-4557-95B2-34FAF5CDDCAD}"/>
    <dgm:cxn modelId="{55DCEE42-6B90-43D4-BE71-9ED985079CE7}" srcId="{4835C5AC-E01D-4B29-8BFE-1373FE211D6A}" destId="{83BB105C-BCD1-4326-AB74-FEF8B6725B21}" srcOrd="3" destOrd="0" parTransId="{E1058E9A-63F9-44EF-B0B2-8B26CC23F831}" sibTransId="{47A5BBC7-CBED-469F-9120-95924CFC64C1}"/>
    <dgm:cxn modelId="{CD5DF763-1228-44FB-B593-97A524F6EE90}" type="presOf" srcId="{7BE97C61-DE4D-42FB-9274-A51B3EEBA832}" destId="{7D4AE11C-6F06-452B-8EB1-1274A6F44BA6}" srcOrd="0" destOrd="1" presId="urn:microsoft.com/office/officeart/2005/8/layout/hList1"/>
    <dgm:cxn modelId="{A2306B64-29AA-4851-9361-BB56669D3F96}" type="presOf" srcId="{B178815A-3B7D-400E-8303-1821BD493237}" destId="{8C07A655-535F-41B6-87B5-6D571698944E}" srcOrd="0" destOrd="2" presId="urn:microsoft.com/office/officeart/2005/8/layout/hList1"/>
    <dgm:cxn modelId="{E03C3C67-A326-4679-AD82-431C6F2B96E7}" type="presOf" srcId="{10B7C0A9-27C4-4339-9749-542D862E8117}" destId="{F6382CAE-FC14-4A55-9174-1576FE55C71D}" srcOrd="0" destOrd="2" presId="urn:microsoft.com/office/officeart/2005/8/layout/hList1"/>
    <dgm:cxn modelId="{18B1A84C-B3DC-4AF7-A815-9C374997E18C}" srcId="{4835C5AC-E01D-4B29-8BFE-1373FE211D6A}" destId="{D5C967E4-4D13-488A-ABA0-547C60596F6A}" srcOrd="6" destOrd="0" parTransId="{F652C8DE-1B6E-403B-A7AF-D76F0C6D8414}" sibTransId="{39446038-9548-494D-BF43-ADBA082BA751}"/>
    <dgm:cxn modelId="{67777F4F-42EC-4BEE-BC91-7EA83BA72C57}" srcId="{4835C5AC-E01D-4B29-8BFE-1373FE211D6A}" destId="{191B99A8-46B6-46D7-8EBA-6D5B47A1751D}" srcOrd="7" destOrd="0" parTransId="{4C3832FA-2DE9-44F3-9864-8A8975ED2D3F}" sibTransId="{04858F73-9E66-49E4-8BCB-D2F97A78CCC4}"/>
    <dgm:cxn modelId="{1FA30F74-3788-43A1-9ABA-201705A878E4}" srcId="{573C985C-6DE4-43B2-B9B3-E7E1216F9D59}" destId="{4835C5AC-E01D-4B29-8BFE-1373FE211D6A}" srcOrd="1" destOrd="0" parTransId="{9ED4EAB5-FB4A-40AD-8D02-8C3FF05E3906}" sibTransId="{7D14A277-3F39-4AEB-AC44-9614F35C9326}"/>
    <dgm:cxn modelId="{FA67A155-A391-4BB7-AE19-9138B4294F23}" type="presOf" srcId="{20F9CF73-9D5D-43C8-A9C6-30924E1B09B9}" destId="{F6382CAE-FC14-4A55-9174-1576FE55C71D}" srcOrd="0" destOrd="1" presId="urn:microsoft.com/office/officeart/2005/8/layout/hList1"/>
    <dgm:cxn modelId="{0DC1457A-FD68-4F1B-950C-33DF7821EFFA}" srcId="{CB1B7DE2-2FD3-4B49-87CB-0CE0A2B9BEDB}" destId="{B3A2B051-E339-4769-8418-DD61EDD22467}" srcOrd="0" destOrd="0" parTransId="{69D63C62-D716-4A1D-8A6A-55A031FB45BB}" sibTransId="{AAB2BDA3-4792-4750-BE43-60EB54F708E4}"/>
    <dgm:cxn modelId="{CDFBFF7C-BF76-4705-8B44-E53624928285}" srcId="{1AC33612-647D-408A-B31E-08D0847DD3D1}" destId="{90D6EB71-4F58-4B06-B5BE-043DA982A5DD}" srcOrd="0" destOrd="0" parTransId="{D11CC850-00F5-4A02-944A-977B35DE35CD}" sibTransId="{A614D815-EC9B-4531-80B5-BDFB85CB508A}"/>
    <dgm:cxn modelId="{1BF19787-AA07-42AA-ABD6-0A97257DE1F6}" type="presOf" srcId="{4835C5AC-E01D-4B29-8BFE-1373FE211D6A}" destId="{600F943D-BDFE-4921-916F-ECE89EE22E25}" srcOrd="0" destOrd="0" presId="urn:microsoft.com/office/officeart/2005/8/layout/hList1"/>
    <dgm:cxn modelId="{C733778F-47A3-466D-A151-F18DA132BE74}" srcId="{1AC33612-647D-408A-B31E-08D0847DD3D1}" destId="{7BE97C61-DE4D-42FB-9274-A51B3EEBA832}" srcOrd="1" destOrd="0" parTransId="{8030EFB7-4E2C-434B-9E20-85447BFA9444}" sibTransId="{10969992-49B9-4AD1-B7B9-8DA8DEA954EE}"/>
    <dgm:cxn modelId="{CDFFFF9C-E407-49BE-B95F-C3C9EDC4D5FC}" srcId="{573C985C-6DE4-43B2-B9B3-E7E1216F9D59}" destId="{CB1B7DE2-2FD3-4B49-87CB-0CE0A2B9BEDB}" srcOrd="0" destOrd="0" parTransId="{9648A7FE-30B3-4E77-9554-A22AF15DF07A}" sibTransId="{AB9483B8-AA9E-4D20-B417-6237672983E1}"/>
    <dgm:cxn modelId="{D0A9B0A7-B990-4F22-808C-ADA9D019AB9A}" srcId="{4835C5AC-E01D-4B29-8BFE-1373FE211D6A}" destId="{10B7C0A9-27C4-4339-9749-542D862E8117}" srcOrd="2" destOrd="0" parTransId="{46AF4AB8-5CF1-4C79-AFE4-D0E6F191D679}" sibTransId="{E284C6DD-0C9D-4995-84A4-6A5F18CECCA5}"/>
    <dgm:cxn modelId="{3D75B8A7-41B6-4356-B2EF-238E4D5FFBED}" srcId="{4835C5AC-E01D-4B29-8BFE-1373FE211D6A}" destId="{3492FE0F-7769-44F9-8316-CAA237FAB60F}" srcOrd="8" destOrd="0" parTransId="{A69C6208-4767-4C05-8CA9-41A3A5EFA397}" sibTransId="{FBA6790C-0170-41D9-9C30-2DF21EF18862}"/>
    <dgm:cxn modelId="{ED314AA8-EAA5-4D78-B18A-17FA348297C3}" type="presOf" srcId="{4D3739AC-76FB-49EA-88A5-0180EE90E8E1}" destId="{8C07A655-535F-41B6-87B5-6D571698944E}" srcOrd="0" destOrd="1" presId="urn:microsoft.com/office/officeart/2005/8/layout/hList1"/>
    <dgm:cxn modelId="{F1F7CDAA-1016-4E2E-BE62-358D7FA959EC}" type="presOf" srcId="{621EE274-C3F9-4BC8-96D9-986BF891730E}" destId="{F6382CAE-FC14-4A55-9174-1576FE55C71D}" srcOrd="0" destOrd="0" presId="urn:microsoft.com/office/officeart/2005/8/layout/hList1"/>
    <dgm:cxn modelId="{1E68D6AA-651D-4A2A-9B70-C24D363FC288}" type="presOf" srcId="{3492FE0F-7769-44F9-8316-CAA237FAB60F}" destId="{F6382CAE-FC14-4A55-9174-1576FE55C71D}" srcOrd="0" destOrd="8" presId="urn:microsoft.com/office/officeart/2005/8/layout/hList1"/>
    <dgm:cxn modelId="{9C3493B9-0E2B-4557-953B-BBA0C65D7443}" type="presOf" srcId="{0B38B728-B468-46A1-8800-B9B887237D94}" destId="{F6382CAE-FC14-4A55-9174-1576FE55C71D}" srcOrd="0" destOrd="4" presId="urn:microsoft.com/office/officeart/2005/8/layout/hList1"/>
    <dgm:cxn modelId="{6E4620CC-0EA2-4CC9-A5CC-0E65CA024F83}" type="presOf" srcId="{90D6EB71-4F58-4B06-B5BE-043DA982A5DD}" destId="{7D4AE11C-6F06-452B-8EB1-1274A6F44BA6}" srcOrd="0" destOrd="0" presId="urn:microsoft.com/office/officeart/2005/8/layout/hList1"/>
    <dgm:cxn modelId="{451D2DD1-FA39-4CD8-92C5-3D73652538F8}" srcId="{4835C5AC-E01D-4B29-8BFE-1373FE211D6A}" destId="{D2653DDC-5396-415C-B1E6-C3E950BED3EC}" srcOrd="5" destOrd="0" parTransId="{57F6667E-166A-4089-8BC7-5613BE656C5F}" sibTransId="{37C963BA-30A9-4320-A1CB-E8C40497A54F}"/>
    <dgm:cxn modelId="{DFEA22D2-E808-4DB6-944E-DE570F931804}" srcId="{4835C5AC-E01D-4B29-8BFE-1373FE211D6A}" destId="{20F9CF73-9D5D-43C8-A9C6-30924E1B09B9}" srcOrd="1" destOrd="0" parTransId="{B6A32B38-626A-402C-A669-66A13C4810D3}" sibTransId="{CCB6F45B-E8DB-4672-8BDC-3BD7494A651B}"/>
    <dgm:cxn modelId="{E343E6D5-DEF7-4745-8F90-560B61C1B3E3}" type="presOf" srcId="{573C985C-6DE4-43B2-B9B3-E7E1216F9D59}" destId="{4EC03F88-9A1F-4917-8C06-22554854F62E}" srcOrd="0" destOrd="0" presId="urn:microsoft.com/office/officeart/2005/8/layout/hList1"/>
    <dgm:cxn modelId="{A13AF2D7-908A-48FD-87C3-668F888BB125}" srcId="{4835C5AC-E01D-4B29-8BFE-1373FE211D6A}" destId="{621EE274-C3F9-4BC8-96D9-986BF891730E}" srcOrd="0" destOrd="0" parTransId="{D288836B-D9A8-4941-AC81-B0F1264DA352}" sibTransId="{B8D468F0-2119-4016-A177-F0374BB1A6A1}"/>
    <dgm:cxn modelId="{8716FDE3-D5FC-44BE-8E7E-1DA2B13A88A5}" type="presOf" srcId="{B3A2B051-E339-4769-8418-DD61EDD22467}" destId="{8C07A655-535F-41B6-87B5-6D571698944E}" srcOrd="0" destOrd="0" presId="urn:microsoft.com/office/officeart/2005/8/layout/hList1"/>
    <dgm:cxn modelId="{A12D6155-297E-404B-9593-0D383373C259}" type="presParOf" srcId="{4EC03F88-9A1F-4917-8C06-22554854F62E}" destId="{8CF3FF5F-ED8D-4013-993C-17109E675DE3}" srcOrd="0" destOrd="0" presId="urn:microsoft.com/office/officeart/2005/8/layout/hList1"/>
    <dgm:cxn modelId="{6E5011CB-15DC-40EE-BC5F-0B0CA657B3BD}" type="presParOf" srcId="{8CF3FF5F-ED8D-4013-993C-17109E675DE3}" destId="{1C70D42F-274D-44B5-B484-5791FC9F8748}" srcOrd="0" destOrd="0" presId="urn:microsoft.com/office/officeart/2005/8/layout/hList1"/>
    <dgm:cxn modelId="{474C9594-90AD-4582-A5F3-4EF7C67F220A}" type="presParOf" srcId="{8CF3FF5F-ED8D-4013-993C-17109E675DE3}" destId="{8C07A655-535F-41B6-87B5-6D571698944E}" srcOrd="1" destOrd="0" presId="urn:microsoft.com/office/officeart/2005/8/layout/hList1"/>
    <dgm:cxn modelId="{7CDBAC81-26EA-4DB2-ACE5-C6ECA3F0395B}" type="presParOf" srcId="{4EC03F88-9A1F-4917-8C06-22554854F62E}" destId="{8F81F234-A92C-40E8-AE50-62153A43261A}" srcOrd="1" destOrd="0" presId="urn:microsoft.com/office/officeart/2005/8/layout/hList1"/>
    <dgm:cxn modelId="{AAE635BB-A898-482D-8FDC-3A4BC2F9F4B3}" type="presParOf" srcId="{4EC03F88-9A1F-4917-8C06-22554854F62E}" destId="{5731788D-48A9-4E74-A6D6-318BA86EA6E5}" srcOrd="2" destOrd="0" presId="urn:microsoft.com/office/officeart/2005/8/layout/hList1"/>
    <dgm:cxn modelId="{C187FA51-EC8F-4100-9B4D-25A2C8BEF233}" type="presParOf" srcId="{5731788D-48A9-4E74-A6D6-318BA86EA6E5}" destId="{600F943D-BDFE-4921-916F-ECE89EE22E25}" srcOrd="0" destOrd="0" presId="urn:microsoft.com/office/officeart/2005/8/layout/hList1"/>
    <dgm:cxn modelId="{3D61DD6B-B709-42B8-B554-65669BFA73BB}" type="presParOf" srcId="{5731788D-48A9-4E74-A6D6-318BA86EA6E5}" destId="{F6382CAE-FC14-4A55-9174-1576FE55C71D}" srcOrd="1" destOrd="0" presId="urn:microsoft.com/office/officeart/2005/8/layout/hList1"/>
    <dgm:cxn modelId="{37607CB0-7CB6-41D8-8A61-5A15C26B168C}" type="presParOf" srcId="{4EC03F88-9A1F-4917-8C06-22554854F62E}" destId="{6BE97330-40E6-479F-98BB-AB7C584B51A4}" srcOrd="3" destOrd="0" presId="urn:microsoft.com/office/officeart/2005/8/layout/hList1"/>
    <dgm:cxn modelId="{EF218686-8FB8-47C2-93A4-E1EC6024F5D3}" type="presParOf" srcId="{4EC03F88-9A1F-4917-8C06-22554854F62E}" destId="{695F647C-C556-4920-9FDD-DE0F07097114}" srcOrd="4" destOrd="0" presId="urn:microsoft.com/office/officeart/2005/8/layout/hList1"/>
    <dgm:cxn modelId="{17375DC7-A951-435D-994B-2414FC4D6732}" type="presParOf" srcId="{695F647C-C556-4920-9FDD-DE0F07097114}" destId="{4410F82E-B736-4FEC-8278-5A5D5DEDA9F6}" srcOrd="0" destOrd="0" presId="urn:microsoft.com/office/officeart/2005/8/layout/hList1"/>
    <dgm:cxn modelId="{9515AAB9-6ECE-4739-99E5-FD2C0C712E75}" type="presParOf" srcId="{695F647C-C556-4920-9FDD-DE0F07097114}" destId="{7D4AE11C-6F06-452B-8EB1-1274A6F44BA6}" srcOrd="1" destOrd="0" presId="urn:microsoft.com/office/officeart/2005/8/layout/hList1"/>
    <dgm:cxn modelId="{3CC0361E-4E17-4903-9204-43AA4F931F4B}" type="presParOf" srcId="{4EC03F88-9A1F-4917-8C06-22554854F62E}" destId="{CF7A90C9-150A-49E8-986D-BF3FF6B9F227}" srcOrd="5" destOrd="0" presId="urn:microsoft.com/office/officeart/2005/8/layout/hList1"/>
    <dgm:cxn modelId="{556C9538-4197-41E2-88E9-1BB9845210A4}" type="presParOf" srcId="{4EC03F88-9A1F-4917-8C06-22554854F62E}" destId="{FD7CF7C3-4816-4EFA-AC41-AF6BADA53AB5}" srcOrd="6" destOrd="0" presId="urn:microsoft.com/office/officeart/2005/8/layout/hList1"/>
    <dgm:cxn modelId="{2E158651-5664-4007-9069-A9A6967BD0E9}" type="presParOf" srcId="{FD7CF7C3-4816-4EFA-AC41-AF6BADA53AB5}" destId="{2893211F-F461-4A88-ACC7-3CB545062775}" srcOrd="0" destOrd="0" presId="urn:microsoft.com/office/officeart/2005/8/layout/hList1"/>
    <dgm:cxn modelId="{F1737CFF-E195-4F8A-A887-16F1BCB9972E}" type="presParOf" srcId="{FD7CF7C3-4816-4EFA-AC41-AF6BADA53AB5}" destId="{88F40573-5566-4844-BC47-0E7D9980DB2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0B2482-98E1-4CCE-895B-EBA777BC8CC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fr-NC"/>
        </a:p>
      </dgm:t>
    </dgm:pt>
    <dgm:pt modelId="{9D718399-EFE3-4580-9533-B04AEC1F2676}">
      <dgm:prSet phldrT="[Texte]" phldr="0" custT="1"/>
      <dgm:spPr/>
      <dgm:t>
        <a:bodyPr/>
        <a:lstStyle/>
        <a:p>
          <a:r>
            <a:rPr lang="fr-FR" sz="2400" dirty="0"/>
            <a:t>Végétale</a:t>
          </a:r>
          <a:endParaRPr lang="fr-NC" sz="2400" dirty="0"/>
        </a:p>
      </dgm:t>
    </dgm:pt>
    <dgm:pt modelId="{0FD63050-516B-42F4-91D2-F7FF4C2619A2}" type="parTrans" cxnId="{58D99E4F-7C0F-4403-97B6-250803510CF2}">
      <dgm:prSet/>
      <dgm:spPr/>
      <dgm:t>
        <a:bodyPr/>
        <a:lstStyle/>
        <a:p>
          <a:endParaRPr lang="fr-NC"/>
        </a:p>
      </dgm:t>
    </dgm:pt>
    <dgm:pt modelId="{E8D10E59-F39D-4F76-BFEA-A2E29CEF9229}" type="sibTrans" cxnId="{58D99E4F-7C0F-4403-97B6-250803510CF2}">
      <dgm:prSet/>
      <dgm:spPr/>
      <dgm:t>
        <a:bodyPr/>
        <a:lstStyle/>
        <a:p>
          <a:endParaRPr lang="fr-NC"/>
        </a:p>
      </dgm:t>
    </dgm:pt>
    <dgm:pt modelId="{81E881D6-6AC0-4EB6-B0B2-199098F12B02}">
      <dgm:prSet phldrT="[Texte]" phldr="0"/>
      <dgm:spPr/>
      <dgm:t>
        <a:bodyPr/>
        <a:lstStyle/>
        <a:p>
          <a:r>
            <a:rPr lang="fr-FR" dirty="0"/>
            <a:t>Animale</a:t>
          </a:r>
          <a:endParaRPr lang="fr-NC" dirty="0"/>
        </a:p>
      </dgm:t>
    </dgm:pt>
    <dgm:pt modelId="{49B45981-20C0-49EE-B049-D2BC3C3AC5B3}" type="parTrans" cxnId="{40A8FE6F-664A-42FD-A10F-D23677230E58}">
      <dgm:prSet/>
      <dgm:spPr/>
      <dgm:t>
        <a:bodyPr/>
        <a:lstStyle/>
        <a:p>
          <a:endParaRPr lang="fr-NC"/>
        </a:p>
      </dgm:t>
    </dgm:pt>
    <dgm:pt modelId="{BDB4639E-9B19-42F2-9195-A0BD3D80CBB6}" type="sibTrans" cxnId="{40A8FE6F-664A-42FD-A10F-D23677230E58}">
      <dgm:prSet/>
      <dgm:spPr/>
      <dgm:t>
        <a:bodyPr/>
        <a:lstStyle/>
        <a:p>
          <a:endParaRPr lang="fr-NC"/>
        </a:p>
      </dgm:t>
    </dgm:pt>
    <dgm:pt modelId="{2A5741E1-B8AE-4F6C-99FC-903439E4DBC2}">
      <dgm:prSet phldrT="[Texte]" phldr="0"/>
      <dgm:spPr/>
      <dgm:t>
        <a:bodyPr/>
        <a:lstStyle/>
        <a:p>
          <a:r>
            <a:rPr lang="fr-FR" dirty="0"/>
            <a:t>Transformée</a:t>
          </a:r>
          <a:endParaRPr lang="fr-NC" dirty="0"/>
        </a:p>
      </dgm:t>
    </dgm:pt>
    <dgm:pt modelId="{06EFD677-E828-48D9-940A-99F3E5AA0D69}" type="parTrans" cxnId="{02331F23-FD82-4BCF-B5C1-09A4444AC68C}">
      <dgm:prSet/>
      <dgm:spPr/>
      <dgm:t>
        <a:bodyPr/>
        <a:lstStyle/>
        <a:p>
          <a:endParaRPr lang="fr-NC"/>
        </a:p>
      </dgm:t>
    </dgm:pt>
    <dgm:pt modelId="{099FEC0F-0CEF-4D7D-BFEF-3AE9F03B05B6}" type="sibTrans" cxnId="{02331F23-FD82-4BCF-B5C1-09A4444AC68C}">
      <dgm:prSet/>
      <dgm:spPr/>
      <dgm:t>
        <a:bodyPr/>
        <a:lstStyle/>
        <a:p>
          <a:endParaRPr lang="fr-NC"/>
        </a:p>
      </dgm:t>
    </dgm:pt>
    <dgm:pt modelId="{271923AD-9E27-4AE2-88C3-1A8FA050D605}">
      <dgm:prSet phldrT="[Texte]" phldr="0" custT="1"/>
      <dgm:spPr/>
      <dgm:t>
        <a:bodyPr/>
        <a:lstStyle/>
        <a:p>
          <a:r>
            <a:rPr lang="fr-FR" sz="1800" dirty="0"/>
            <a:t>Apicole</a:t>
          </a:r>
          <a:endParaRPr lang="fr-NC" sz="1500" dirty="0"/>
        </a:p>
      </dgm:t>
    </dgm:pt>
    <dgm:pt modelId="{272B79B1-7A88-4200-9AAD-6472618397E4}" type="parTrans" cxnId="{11C27E95-A1D8-4DF1-BFE2-BDB8229CDBAA}">
      <dgm:prSet/>
      <dgm:spPr/>
      <dgm:t>
        <a:bodyPr/>
        <a:lstStyle/>
        <a:p>
          <a:endParaRPr lang="fr-NC"/>
        </a:p>
      </dgm:t>
    </dgm:pt>
    <dgm:pt modelId="{DCA692BE-A6E6-4E5F-AD63-7089D6F0E50C}" type="sibTrans" cxnId="{11C27E95-A1D8-4DF1-BFE2-BDB8229CDBAA}">
      <dgm:prSet/>
      <dgm:spPr/>
      <dgm:t>
        <a:bodyPr/>
        <a:lstStyle/>
        <a:p>
          <a:endParaRPr lang="fr-NC"/>
        </a:p>
      </dgm:t>
    </dgm:pt>
    <dgm:pt modelId="{BA8028C1-D109-44B2-985A-BF8A90757AA2}" type="pres">
      <dgm:prSet presAssocID="{ED0B2482-98E1-4CCE-895B-EBA777BC8CCB}" presName="compositeShape" presStyleCnt="0">
        <dgm:presLayoutVars>
          <dgm:chMax val="7"/>
          <dgm:dir/>
          <dgm:resizeHandles val="exact"/>
        </dgm:presLayoutVars>
      </dgm:prSet>
      <dgm:spPr/>
    </dgm:pt>
    <dgm:pt modelId="{26AAA4C5-DE7D-47D8-A6C8-DD1A9172313A}" type="pres">
      <dgm:prSet presAssocID="{9D718399-EFE3-4580-9533-B04AEC1F2676}" presName="circ1" presStyleLbl="vennNode1" presStyleIdx="0" presStyleCnt="4"/>
      <dgm:spPr/>
    </dgm:pt>
    <dgm:pt modelId="{9B16212B-1C5A-43E6-B9E0-57071DC0C556}" type="pres">
      <dgm:prSet presAssocID="{9D718399-EFE3-4580-9533-B04AEC1F2676}" presName="circ1Tx" presStyleLbl="revTx" presStyleIdx="0" presStyleCnt="0">
        <dgm:presLayoutVars>
          <dgm:chMax val="0"/>
          <dgm:chPref val="0"/>
          <dgm:bulletEnabled val="1"/>
        </dgm:presLayoutVars>
      </dgm:prSet>
      <dgm:spPr/>
    </dgm:pt>
    <dgm:pt modelId="{5396B739-D9C5-4D6F-8616-43506E68EF09}" type="pres">
      <dgm:prSet presAssocID="{81E881D6-6AC0-4EB6-B0B2-199098F12B02}" presName="circ2" presStyleLbl="vennNode1" presStyleIdx="1" presStyleCnt="4"/>
      <dgm:spPr/>
    </dgm:pt>
    <dgm:pt modelId="{255D55E7-F35E-4485-B273-8137430E96A0}" type="pres">
      <dgm:prSet presAssocID="{81E881D6-6AC0-4EB6-B0B2-199098F12B02}" presName="circ2Tx" presStyleLbl="revTx" presStyleIdx="0" presStyleCnt="0">
        <dgm:presLayoutVars>
          <dgm:chMax val="0"/>
          <dgm:chPref val="0"/>
          <dgm:bulletEnabled val="1"/>
        </dgm:presLayoutVars>
      </dgm:prSet>
      <dgm:spPr/>
    </dgm:pt>
    <dgm:pt modelId="{1ED9E02D-5F7A-4EA9-B0DD-157D67BDA9BC}" type="pres">
      <dgm:prSet presAssocID="{2A5741E1-B8AE-4F6C-99FC-903439E4DBC2}" presName="circ3" presStyleLbl="vennNode1" presStyleIdx="2" presStyleCnt="4"/>
      <dgm:spPr/>
    </dgm:pt>
    <dgm:pt modelId="{E7C9A302-0BE5-45B2-A77B-96DDE1A1B21F}" type="pres">
      <dgm:prSet presAssocID="{2A5741E1-B8AE-4F6C-99FC-903439E4DBC2}" presName="circ3Tx" presStyleLbl="revTx" presStyleIdx="0" presStyleCnt="0">
        <dgm:presLayoutVars>
          <dgm:chMax val="0"/>
          <dgm:chPref val="0"/>
          <dgm:bulletEnabled val="1"/>
        </dgm:presLayoutVars>
      </dgm:prSet>
      <dgm:spPr/>
    </dgm:pt>
    <dgm:pt modelId="{7EEC0115-270D-433C-A4E0-A5750AFEEA0F}" type="pres">
      <dgm:prSet presAssocID="{271923AD-9E27-4AE2-88C3-1A8FA050D605}" presName="circ4" presStyleLbl="vennNode1" presStyleIdx="3" presStyleCnt="4"/>
      <dgm:spPr/>
    </dgm:pt>
    <dgm:pt modelId="{3DCDEE42-287D-4610-B26F-E7DBD66EFDF9}" type="pres">
      <dgm:prSet presAssocID="{271923AD-9E27-4AE2-88C3-1A8FA050D605}" presName="circ4Tx" presStyleLbl="revTx" presStyleIdx="0" presStyleCnt="0">
        <dgm:presLayoutVars>
          <dgm:chMax val="0"/>
          <dgm:chPref val="0"/>
          <dgm:bulletEnabled val="1"/>
        </dgm:presLayoutVars>
      </dgm:prSet>
      <dgm:spPr/>
    </dgm:pt>
  </dgm:ptLst>
  <dgm:cxnLst>
    <dgm:cxn modelId="{58A4B907-5FED-4D65-97A8-4B14A5FF08CE}" type="presOf" srcId="{2A5741E1-B8AE-4F6C-99FC-903439E4DBC2}" destId="{1ED9E02D-5F7A-4EA9-B0DD-157D67BDA9BC}" srcOrd="0" destOrd="0" presId="urn:microsoft.com/office/officeart/2005/8/layout/venn1"/>
    <dgm:cxn modelId="{088BAC1E-6D85-441C-8666-A6CB95E262E6}" type="presOf" srcId="{9D718399-EFE3-4580-9533-B04AEC1F2676}" destId="{9B16212B-1C5A-43E6-B9E0-57071DC0C556}" srcOrd="1" destOrd="0" presId="urn:microsoft.com/office/officeart/2005/8/layout/venn1"/>
    <dgm:cxn modelId="{02331F23-FD82-4BCF-B5C1-09A4444AC68C}" srcId="{ED0B2482-98E1-4CCE-895B-EBA777BC8CCB}" destId="{2A5741E1-B8AE-4F6C-99FC-903439E4DBC2}" srcOrd="2" destOrd="0" parTransId="{06EFD677-E828-48D9-940A-99F3E5AA0D69}" sibTransId="{099FEC0F-0CEF-4D7D-BFEF-3AE9F03B05B6}"/>
    <dgm:cxn modelId="{F210C63A-874A-4793-800F-AC5B433EA6C6}" type="presOf" srcId="{271923AD-9E27-4AE2-88C3-1A8FA050D605}" destId="{3DCDEE42-287D-4610-B26F-E7DBD66EFDF9}" srcOrd="1" destOrd="0" presId="urn:microsoft.com/office/officeart/2005/8/layout/venn1"/>
    <dgm:cxn modelId="{58D99E4F-7C0F-4403-97B6-250803510CF2}" srcId="{ED0B2482-98E1-4CCE-895B-EBA777BC8CCB}" destId="{9D718399-EFE3-4580-9533-B04AEC1F2676}" srcOrd="0" destOrd="0" parTransId="{0FD63050-516B-42F4-91D2-F7FF4C2619A2}" sibTransId="{E8D10E59-F39D-4F76-BFEA-A2E29CEF9229}"/>
    <dgm:cxn modelId="{40A8FE6F-664A-42FD-A10F-D23677230E58}" srcId="{ED0B2482-98E1-4CCE-895B-EBA777BC8CCB}" destId="{81E881D6-6AC0-4EB6-B0B2-199098F12B02}" srcOrd="1" destOrd="0" parTransId="{49B45981-20C0-49EE-B049-D2BC3C3AC5B3}" sibTransId="{BDB4639E-9B19-42F2-9195-A0BD3D80CBB6}"/>
    <dgm:cxn modelId="{11C27E95-A1D8-4DF1-BFE2-BDB8229CDBAA}" srcId="{ED0B2482-98E1-4CCE-895B-EBA777BC8CCB}" destId="{271923AD-9E27-4AE2-88C3-1A8FA050D605}" srcOrd="3" destOrd="0" parTransId="{272B79B1-7A88-4200-9AAD-6472618397E4}" sibTransId="{DCA692BE-A6E6-4E5F-AD63-7089D6F0E50C}"/>
    <dgm:cxn modelId="{C6C1C7B7-85FF-44D9-B85C-6B98E4F89381}" type="presOf" srcId="{9D718399-EFE3-4580-9533-B04AEC1F2676}" destId="{26AAA4C5-DE7D-47D8-A6C8-DD1A9172313A}" srcOrd="0" destOrd="0" presId="urn:microsoft.com/office/officeart/2005/8/layout/venn1"/>
    <dgm:cxn modelId="{E9DA19D2-2D15-4E05-A3A3-E8589188B068}" type="presOf" srcId="{81E881D6-6AC0-4EB6-B0B2-199098F12B02}" destId="{255D55E7-F35E-4485-B273-8137430E96A0}" srcOrd="1" destOrd="0" presId="urn:microsoft.com/office/officeart/2005/8/layout/venn1"/>
    <dgm:cxn modelId="{52300AD3-2ED6-441D-A22B-37C745785113}" type="presOf" srcId="{271923AD-9E27-4AE2-88C3-1A8FA050D605}" destId="{7EEC0115-270D-433C-A4E0-A5750AFEEA0F}" srcOrd="0" destOrd="0" presId="urn:microsoft.com/office/officeart/2005/8/layout/venn1"/>
    <dgm:cxn modelId="{585456DE-FF31-4205-B299-DADE0573D08F}" type="presOf" srcId="{2A5741E1-B8AE-4F6C-99FC-903439E4DBC2}" destId="{E7C9A302-0BE5-45B2-A77B-96DDE1A1B21F}" srcOrd="1" destOrd="0" presId="urn:microsoft.com/office/officeart/2005/8/layout/venn1"/>
    <dgm:cxn modelId="{90A4D5E1-D150-46D9-AA6A-A9B53E7B7990}" type="presOf" srcId="{ED0B2482-98E1-4CCE-895B-EBA777BC8CCB}" destId="{BA8028C1-D109-44B2-985A-BF8A90757AA2}" srcOrd="0" destOrd="0" presId="urn:microsoft.com/office/officeart/2005/8/layout/venn1"/>
    <dgm:cxn modelId="{E0D8CCE4-B73A-4D28-9348-0EE574163F3B}" type="presOf" srcId="{81E881D6-6AC0-4EB6-B0B2-199098F12B02}" destId="{5396B739-D9C5-4D6F-8616-43506E68EF09}" srcOrd="0" destOrd="0" presId="urn:microsoft.com/office/officeart/2005/8/layout/venn1"/>
    <dgm:cxn modelId="{7D7920E0-47C9-417A-98E9-89CC712866AD}" type="presParOf" srcId="{BA8028C1-D109-44B2-985A-BF8A90757AA2}" destId="{26AAA4C5-DE7D-47D8-A6C8-DD1A9172313A}" srcOrd="0" destOrd="0" presId="urn:microsoft.com/office/officeart/2005/8/layout/venn1"/>
    <dgm:cxn modelId="{5881032D-C7F2-4267-99EB-F189D24E4A07}" type="presParOf" srcId="{BA8028C1-D109-44B2-985A-BF8A90757AA2}" destId="{9B16212B-1C5A-43E6-B9E0-57071DC0C556}" srcOrd="1" destOrd="0" presId="urn:microsoft.com/office/officeart/2005/8/layout/venn1"/>
    <dgm:cxn modelId="{AC21139E-D89E-4048-A463-5103400EC60A}" type="presParOf" srcId="{BA8028C1-D109-44B2-985A-BF8A90757AA2}" destId="{5396B739-D9C5-4D6F-8616-43506E68EF09}" srcOrd="2" destOrd="0" presId="urn:microsoft.com/office/officeart/2005/8/layout/venn1"/>
    <dgm:cxn modelId="{8C621786-2FB5-4A3B-8F72-F930F6EDD956}" type="presParOf" srcId="{BA8028C1-D109-44B2-985A-BF8A90757AA2}" destId="{255D55E7-F35E-4485-B273-8137430E96A0}" srcOrd="3" destOrd="0" presId="urn:microsoft.com/office/officeart/2005/8/layout/venn1"/>
    <dgm:cxn modelId="{968155E8-17BD-4255-8B76-F34D08623B33}" type="presParOf" srcId="{BA8028C1-D109-44B2-985A-BF8A90757AA2}" destId="{1ED9E02D-5F7A-4EA9-B0DD-157D67BDA9BC}" srcOrd="4" destOrd="0" presId="urn:microsoft.com/office/officeart/2005/8/layout/venn1"/>
    <dgm:cxn modelId="{FE67F9A8-DA28-4C49-8488-F3218C9E0039}" type="presParOf" srcId="{BA8028C1-D109-44B2-985A-BF8A90757AA2}" destId="{E7C9A302-0BE5-45B2-A77B-96DDE1A1B21F}" srcOrd="5" destOrd="0" presId="urn:microsoft.com/office/officeart/2005/8/layout/venn1"/>
    <dgm:cxn modelId="{C0777D43-4EFF-4FA8-93F4-9DD5962A3321}" type="presParOf" srcId="{BA8028C1-D109-44B2-985A-BF8A90757AA2}" destId="{7EEC0115-270D-433C-A4E0-A5750AFEEA0F}" srcOrd="6" destOrd="0" presId="urn:microsoft.com/office/officeart/2005/8/layout/venn1"/>
    <dgm:cxn modelId="{070DD440-584D-4EF3-B2CD-7BA40BA140E1}" type="presParOf" srcId="{BA8028C1-D109-44B2-985A-BF8A90757AA2}" destId="{3DCDEE42-287D-4610-B26F-E7DBD66EFDF9}"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CF94E-16C7-4E56-9B86-9B4A84D70E30}">
      <dsp:nvSpPr>
        <dsp:cNvPr id="0" name=""/>
        <dsp:cNvSpPr/>
      </dsp:nvSpPr>
      <dsp:spPr>
        <a:xfrm>
          <a:off x="992" y="34940"/>
          <a:ext cx="1934765" cy="1934765"/>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fr-FR" sz="1900" kern="1200" dirty="0"/>
            <a:t>Santé</a:t>
          </a:r>
          <a:endParaRPr lang="fr-NC" sz="1900" kern="1200" dirty="0"/>
        </a:p>
      </dsp:txBody>
      <dsp:txXfrm>
        <a:off x="284332" y="318280"/>
        <a:ext cx="1368085" cy="1368085"/>
      </dsp:txXfrm>
    </dsp:sp>
    <dsp:sp modelId="{4C2752AC-85F2-4576-B4CE-87006BB28E7E}">
      <dsp:nvSpPr>
        <dsp:cNvPr id="0" name=""/>
        <dsp:cNvSpPr/>
      </dsp:nvSpPr>
      <dsp:spPr>
        <a:xfrm>
          <a:off x="1548804" y="34940"/>
          <a:ext cx="1934765" cy="1934765"/>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fr-FR" sz="1900" kern="1200" dirty="0"/>
            <a:t>Ecologie</a:t>
          </a:r>
          <a:endParaRPr lang="fr-NC" sz="1900" kern="1200" dirty="0"/>
        </a:p>
      </dsp:txBody>
      <dsp:txXfrm>
        <a:off x="1832144" y="318280"/>
        <a:ext cx="1368085" cy="1368085"/>
      </dsp:txXfrm>
    </dsp:sp>
    <dsp:sp modelId="{BC311EBB-B4CE-44C6-A403-827CD2DD4BC2}">
      <dsp:nvSpPr>
        <dsp:cNvPr id="0" name=""/>
        <dsp:cNvSpPr/>
      </dsp:nvSpPr>
      <dsp:spPr>
        <a:xfrm>
          <a:off x="3096617" y="34940"/>
          <a:ext cx="1934765" cy="1934765"/>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fr-FR" sz="1900" kern="1200" dirty="0"/>
            <a:t>Equité</a:t>
          </a:r>
          <a:endParaRPr lang="fr-NC" sz="1900" kern="1200" dirty="0"/>
        </a:p>
      </dsp:txBody>
      <dsp:txXfrm>
        <a:off x="3379957" y="318280"/>
        <a:ext cx="1368085" cy="1368085"/>
      </dsp:txXfrm>
    </dsp:sp>
    <dsp:sp modelId="{6E94B0BB-026E-4D28-97CD-790D389AFEF8}">
      <dsp:nvSpPr>
        <dsp:cNvPr id="0" name=""/>
        <dsp:cNvSpPr/>
      </dsp:nvSpPr>
      <dsp:spPr>
        <a:xfrm>
          <a:off x="4644429" y="34940"/>
          <a:ext cx="1934765" cy="193476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fr-FR" sz="1900" kern="1200" dirty="0"/>
            <a:t>Précaution</a:t>
          </a:r>
          <a:endParaRPr lang="fr-NC" sz="1900" kern="1200" dirty="0"/>
        </a:p>
      </dsp:txBody>
      <dsp:txXfrm>
        <a:off x="4927769" y="318280"/>
        <a:ext cx="1368085" cy="1368085"/>
      </dsp:txXfrm>
    </dsp:sp>
    <dsp:sp modelId="{3463F75F-E960-4CD9-902B-E52AE5A84656}">
      <dsp:nvSpPr>
        <dsp:cNvPr id="0" name=""/>
        <dsp:cNvSpPr/>
      </dsp:nvSpPr>
      <dsp:spPr>
        <a:xfrm>
          <a:off x="6192242" y="34940"/>
          <a:ext cx="1934765" cy="1934765"/>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6477" tIns="24130" rIns="106477" bIns="24130" numCol="1" spcCol="1270" anchor="ctr" anchorCtr="0">
          <a:noAutofit/>
        </a:bodyPr>
        <a:lstStyle/>
        <a:p>
          <a:pPr marL="0" lvl="0" indent="0" algn="ctr" defTabSz="844550">
            <a:lnSpc>
              <a:spcPct val="90000"/>
            </a:lnSpc>
            <a:spcBef>
              <a:spcPct val="0"/>
            </a:spcBef>
            <a:spcAft>
              <a:spcPct val="35000"/>
            </a:spcAft>
            <a:buNone/>
          </a:pPr>
          <a:r>
            <a:rPr lang="fr-FR" sz="1900" kern="1200"/>
            <a:t>Cultures et traditions</a:t>
          </a:r>
          <a:endParaRPr lang="fr-NC" sz="1900" kern="1200" dirty="0"/>
        </a:p>
      </dsp:txBody>
      <dsp:txXfrm>
        <a:off x="6475582" y="318280"/>
        <a:ext cx="1368085" cy="1368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CC488-0015-477F-BF7A-E85C762DD89D}">
      <dsp:nvSpPr>
        <dsp:cNvPr id="0" name=""/>
        <dsp:cNvSpPr/>
      </dsp:nvSpPr>
      <dsp:spPr>
        <a:xfrm>
          <a:off x="508" y="1464070"/>
          <a:ext cx="0" cy="4330655"/>
        </a:xfrm>
        <a:prstGeom prst="lin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5F80C-145A-44A1-8A4F-03F4D93AA455}">
      <dsp:nvSpPr>
        <dsp:cNvPr id="0" name=""/>
        <dsp:cNvSpPr/>
      </dsp:nvSpPr>
      <dsp:spPr>
        <a:xfrm>
          <a:off x="120804" y="1608425"/>
          <a:ext cx="2277684" cy="1948795"/>
        </a:xfrm>
        <a:prstGeom prst="rect">
          <a:avLst/>
        </a:prstGeom>
        <a:blipFill rotWithShape="1">
          <a:blip xmlns:r="http://schemas.openxmlformats.org/officeDocument/2006/relationships" r:embed="rId1"/>
          <a:srcRect/>
          <a:stretch>
            <a:fillRect l="-71000" r="-7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B1F2CC-0800-40B4-A7CF-59607C617CCE}">
      <dsp:nvSpPr>
        <dsp:cNvPr id="0" name=""/>
        <dsp:cNvSpPr/>
      </dsp:nvSpPr>
      <dsp:spPr>
        <a:xfrm>
          <a:off x="120804" y="3557220"/>
          <a:ext cx="2277684" cy="2237505"/>
        </a:xfrm>
        <a:prstGeom prst="rect">
          <a:avLst/>
        </a:prstGeom>
        <a:noFill/>
        <a:ln>
          <a:noFill/>
        </a:ln>
        <a:effectLst/>
      </dsp:spPr>
      <dsp:style>
        <a:lnRef idx="0">
          <a:scrgbClr r="0" g="0" b="0"/>
        </a:lnRef>
        <a:fillRef idx="0">
          <a:scrgbClr r="0" g="0" b="0"/>
        </a:fillRef>
        <a:effectRef idx="0">
          <a:scrgbClr r="0" g="0" b="0"/>
        </a:effectRef>
        <a:fontRef idx="minor"/>
      </dsp:style>
    </dsp:sp>
    <dsp:sp modelId="{3FA60FAC-844E-474F-8232-B39685C6FCAE}">
      <dsp:nvSpPr>
        <dsp:cNvPr id="0" name=""/>
        <dsp:cNvSpPr/>
      </dsp:nvSpPr>
      <dsp:spPr>
        <a:xfrm>
          <a:off x="508" y="982886"/>
          <a:ext cx="2405919" cy="481183"/>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fr-FR" sz="1700" kern="1200" dirty="0"/>
            <a:t>Agriculture traditionnelle</a:t>
          </a:r>
          <a:endParaRPr lang="fr-NC" sz="1700" kern="1200" dirty="0"/>
        </a:p>
      </dsp:txBody>
      <dsp:txXfrm>
        <a:off x="508" y="982886"/>
        <a:ext cx="2405919" cy="481183"/>
      </dsp:txXfrm>
    </dsp:sp>
    <dsp:sp modelId="{1B0EF41D-715C-4D2F-92A9-31EC0E47372F}">
      <dsp:nvSpPr>
        <dsp:cNvPr id="0" name=""/>
        <dsp:cNvSpPr/>
      </dsp:nvSpPr>
      <dsp:spPr>
        <a:xfrm>
          <a:off x="2788807" y="1464070"/>
          <a:ext cx="0" cy="4330655"/>
        </a:xfrm>
        <a:prstGeom prst="lin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0BB426-15DC-43BB-AD3D-FFB0D882A1BC}">
      <dsp:nvSpPr>
        <dsp:cNvPr id="0" name=""/>
        <dsp:cNvSpPr/>
      </dsp:nvSpPr>
      <dsp:spPr>
        <a:xfrm>
          <a:off x="2909103" y="1608425"/>
          <a:ext cx="2277684" cy="1948795"/>
        </a:xfrm>
        <a:prstGeom prst="rect">
          <a:avLst/>
        </a:prstGeom>
        <a:blipFill rotWithShape="1">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4535F8-A0A6-4EDB-AF19-FB912F265240}">
      <dsp:nvSpPr>
        <dsp:cNvPr id="0" name=""/>
        <dsp:cNvSpPr/>
      </dsp:nvSpPr>
      <dsp:spPr>
        <a:xfrm>
          <a:off x="2909103" y="3557220"/>
          <a:ext cx="2277684" cy="2237505"/>
        </a:xfrm>
        <a:prstGeom prst="rect">
          <a:avLst/>
        </a:prstGeom>
        <a:noFill/>
        <a:ln>
          <a:noFill/>
        </a:ln>
        <a:effectLst/>
      </dsp:spPr>
      <dsp:style>
        <a:lnRef idx="0">
          <a:scrgbClr r="0" g="0" b="0"/>
        </a:lnRef>
        <a:fillRef idx="0">
          <a:scrgbClr r="0" g="0" b="0"/>
        </a:fillRef>
        <a:effectRef idx="0">
          <a:scrgbClr r="0" g="0" b="0"/>
        </a:effectRef>
        <a:fontRef idx="minor"/>
      </dsp:style>
    </dsp:sp>
    <dsp:sp modelId="{FE4BE62C-AFAA-470C-9545-1A0B1B756FE2}">
      <dsp:nvSpPr>
        <dsp:cNvPr id="0" name=""/>
        <dsp:cNvSpPr/>
      </dsp:nvSpPr>
      <dsp:spPr>
        <a:xfrm>
          <a:off x="2788807" y="982886"/>
          <a:ext cx="2405919" cy="481183"/>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fr-FR" sz="1700" kern="1200"/>
            <a:t>Agroforesterie	</a:t>
          </a:r>
          <a:endParaRPr lang="fr-NC" sz="1700" kern="1200" dirty="0"/>
        </a:p>
      </dsp:txBody>
      <dsp:txXfrm>
        <a:off x="2788807" y="982886"/>
        <a:ext cx="2405919" cy="481183"/>
      </dsp:txXfrm>
    </dsp:sp>
    <dsp:sp modelId="{81DC5C7C-694E-43F5-985A-477353CCF2A4}">
      <dsp:nvSpPr>
        <dsp:cNvPr id="0" name=""/>
        <dsp:cNvSpPr/>
      </dsp:nvSpPr>
      <dsp:spPr>
        <a:xfrm>
          <a:off x="5577106" y="1464070"/>
          <a:ext cx="0" cy="4330655"/>
        </a:xfrm>
        <a:prstGeom prst="lin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38A9F09-8A23-4A17-B7DF-AF8548850569}">
      <dsp:nvSpPr>
        <dsp:cNvPr id="0" name=""/>
        <dsp:cNvSpPr/>
      </dsp:nvSpPr>
      <dsp:spPr>
        <a:xfrm>
          <a:off x="5697402" y="1608425"/>
          <a:ext cx="2277684" cy="1948795"/>
        </a:xfrm>
        <a:prstGeom prst="rect">
          <a:avLst/>
        </a:prstGeom>
        <a:blipFill rotWithShape="1">
          <a:blip xmlns:r="http://schemas.openxmlformats.org/officeDocument/2006/relationships" r:embed="rId3"/>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318603-CEFA-4E4F-BE84-4F6B68D0510A}">
      <dsp:nvSpPr>
        <dsp:cNvPr id="0" name=""/>
        <dsp:cNvSpPr/>
      </dsp:nvSpPr>
      <dsp:spPr>
        <a:xfrm>
          <a:off x="5697402" y="3557220"/>
          <a:ext cx="2277684" cy="2237505"/>
        </a:xfrm>
        <a:prstGeom prst="rect">
          <a:avLst/>
        </a:prstGeom>
        <a:noFill/>
        <a:ln>
          <a:noFill/>
        </a:ln>
        <a:effectLst/>
      </dsp:spPr>
      <dsp:style>
        <a:lnRef idx="0">
          <a:scrgbClr r="0" g="0" b="0"/>
        </a:lnRef>
        <a:fillRef idx="0">
          <a:scrgbClr r="0" g="0" b="0"/>
        </a:fillRef>
        <a:effectRef idx="0">
          <a:scrgbClr r="0" g="0" b="0"/>
        </a:effectRef>
        <a:fontRef idx="minor"/>
      </dsp:style>
    </dsp:sp>
    <dsp:sp modelId="{100F0DFF-7743-449C-B07D-CA8BDD6A73D0}">
      <dsp:nvSpPr>
        <dsp:cNvPr id="0" name=""/>
        <dsp:cNvSpPr/>
      </dsp:nvSpPr>
      <dsp:spPr>
        <a:xfrm>
          <a:off x="5577106" y="982886"/>
          <a:ext cx="2405919" cy="481183"/>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fr-FR" sz="1700" kern="1200" dirty="0" err="1"/>
            <a:t>Syntropie</a:t>
          </a:r>
          <a:endParaRPr lang="fr-NC" sz="1700" kern="1200" dirty="0"/>
        </a:p>
      </dsp:txBody>
      <dsp:txXfrm>
        <a:off x="5577106" y="982886"/>
        <a:ext cx="2405919" cy="481183"/>
      </dsp:txXfrm>
    </dsp:sp>
    <dsp:sp modelId="{435C97F4-F92B-471F-8726-AD4EF841FE16}">
      <dsp:nvSpPr>
        <dsp:cNvPr id="0" name=""/>
        <dsp:cNvSpPr/>
      </dsp:nvSpPr>
      <dsp:spPr>
        <a:xfrm>
          <a:off x="8365404" y="1464070"/>
          <a:ext cx="0" cy="4330655"/>
        </a:xfrm>
        <a:prstGeom prst="lin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052EF5-65C7-4DEA-8B71-3DC42DDE9D57}">
      <dsp:nvSpPr>
        <dsp:cNvPr id="0" name=""/>
        <dsp:cNvSpPr/>
      </dsp:nvSpPr>
      <dsp:spPr>
        <a:xfrm>
          <a:off x="8485700" y="1608425"/>
          <a:ext cx="2277684" cy="1948795"/>
        </a:xfrm>
        <a:prstGeom prst="rect">
          <a:avLst/>
        </a:prstGeom>
        <a:blipFill rotWithShape="1">
          <a:blip xmlns:r="http://schemas.openxmlformats.org/officeDocument/2006/relationships" r:embed="rId4"/>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CD0FEF-0694-4074-841A-57CE8D4F7519}">
      <dsp:nvSpPr>
        <dsp:cNvPr id="0" name=""/>
        <dsp:cNvSpPr/>
      </dsp:nvSpPr>
      <dsp:spPr>
        <a:xfrm>
          <a:off x="8485700" y="3557220"/>
          <a:ext cx="2277684" cy="2237505"/>
        </a:xfrm>
        <a:prstGeom prst="rect">
          <a:avLst/>
        </a:prstGeom>
        <a:noFill/>
        <a:ln>
          <a:noFill/>
        </a:ln>
        <a:effectLst/>
      </dsp:spPr>
      <dsp:style>
        <a:lnRef idx="0">
          <a:scrgbClr r="0" g="0" b="0"/>
        </a:lnRef>
        <a:fillRef idx="0">
          <a:scrgbClr r="0" g="0" b="0"/>
        </a:fillRef>
        <a:effectRef idx="0">
          <a:scrgbClr r="0" g="0" b="0"/>
        </a:effectRef>
        <a:fontRef idx="minor"/>
      </dsp:style>
    </dsp:sp>
    <dsp:sp modelId="{B27D0184-5121-4260-9D8E-872A18DF1A85}">
      <dsp:nvSpPr>
        <dsp:cNvPr id="0" name=""/>
        <dsp:cNvSpPr/>
      </dsp:nvSpPr>
      <dsp:spPr>
        <a:xfrm>
          <a:off x="8365404" y="982886"/>
          <a:ext cx="2405919" cy="481183"/>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fr-FR" sz="1700" kern="1200" dirty="0"/>
            <a:t>Permaculture</a:t>
          </a:r>
          <a:endParaRPr lang="fr-NC" sz="1700" kern="1200" dirty="0"/>
        </a:p>
      </dsp:txBody>
      <dsp:txXfrm>
        <a:off x="8365404" y="982886"/>
        <a:ext cx="2405919" cy="4811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D5DB6-A245-4DCF-83BE-CB28199546C5}">
      <dsp:nvSpPr>
        <dsp:cNvPr id="0" name=""/>
        <dsp:cNvSpPr/>
      </dsp:nvSpPr>
      <dsp:spPr>
        <a:xfrm>
          <a:off x="1533823" y="39062"/>
          <a:ext cx="2031264" cy="203126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fr-FR" sz="2400" kern="1200" dirty="0">
              <a:latin typeface="Calibri"/>
              <a:ea typeface="Calibri"/>
              <a:cs typeface="Calibri"/>
            </a:rPr>
            <a:t>Santé</a:t>
          </a:r>
        </a:p>
      </dsp:txBody>
      <dsp:txXfrm>
        <a:off x="1768200" y="312502"/>
        <a:ext cx="1562510" cy="644535"/>
      </dsp:txXfrm>
    </dsp:sp>
    <dsp:sp modelId="{27EE0359-BA23-4842-8A8B-7401A9421667}">
      <dsp:nvSpPr>
        <dsp:cNvPr id="0" name=""/>
        <dsp:cNvSpPr/>
      </dsp:nvSpPr>
      <dsp:spPr>
        <a:xfrm>
          <a:off x="2432267" y="937506"/>
          <a:ext cx="2031264" cy="203126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a:rPr>
            <a:t>Biodiversité</a:t>
          </a:r>
          <a:endParaRPr lang="fr-FR" kern="1200" dirty="0"/>
        </a:p>
      </dsp:txBody>
      <dsp:txXfrm>
        <a:off x="3526025" y="1171883"/>
        <a:ext cx="781255" cy="1562510"/>
      </dsp:txXfrm>
    </dsp:sp>
    <dsp:sp modelId="{168C5D56-5E88-49A6-A962-02168567CC3E}">
      <dsp:nvSpPr>
        <dsp:cNvPr id="0" name=""/>
        <dsp:cNvSpPr/>
      </dsp:nvSpPr>
      <dsp:spPr>
        <a:xfrm>
          <a:off x="1533823" y="1835950"/>
          <a:ext cx="2031264" cy="203126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fr-FR" sz="2400" kern="1200" dirty="0">
              <a:latin typeface="Arial"/>
            </a:rPr>
            <a:t>Bien-être animal</a:t>
          </a:r>
          <a:endParaRPr lang="fr-FR" sz="2400" kern="1200" dirty="0"/>
        </a:p>
      </dsp:txBody>
      <dsp:txXfrm>
        <a:off x="1768200" y="2949239"/>
        <a:ext cx="1562510" cy="644535"/>
      </dsp:txXfrm>
    </dsp:sp>
    <dsp:sp modelId="{0A78C72C-0A51-4E94-816B-D22564BE1AF1}">
      <dsp:nvSpPr>
        <dsp:cNvPr id="0" name=""/>
        <dsp:cNvSpPr/>
      </dsp:nvSpPr>
      <dsp:spPr>
        <a:xfrm>
          <a:off x="635380" y="937506"/>
          <a:ext cx="2031264" cy="203126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Arial"/>
            </a:rPr>
            <a:t>Climat</a:t>
          </a:r>
          <a:endParaRPr lang="fr-NC" sz="1500" kern="1200" dirty="0"/>
        </a:p>
      </dsp:txBody>
      <dsp:txXfrm>
        <a:off x="791631" y="1171883"/>
        <a:ext cx="781255" cy="15625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0D42F-274D-44B5-B484-5791FC9F8748}">
      <dsp:nvSpPr>
        <dsp:cNvPr id="0" name=""/>
        <dsp:cNvSpPr/>
      </dsp:nvSpPr>
      <dsp:spPr>
        <a:xfrm>
          <a:off x="10326" y="0"/>
          <a:ext cx="2239228" cy="35590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dirty="0"/>
            <a:t>Qui ?</a:t>
          </a:r>
        </a:p>
      </dsp:txBody>
      <dsp:txXfrm>
        <a:off x="10326" y="0"/>
        <a:ext cx="2239228" cy="355905"/>
      </dsp:txXfrm>
    </dsp:sp>
    <dsp:sp modelId="{8C07A655-535F-41B6-87B5-6D571698944E}">
      <dsp:nvSpPr>
        <dsp:cNvPr id="0" name=""/>
        <dsp:cNvSpPr/>
      </dsp:nvSpPr>
      <dsp:spPr>
        <a:xfrm>
          <a:off x="10326" y="355905"/>
          <a:ext cx="2239228" cy="3794063"/>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0" lvl="1" indent="-171450" algn="ctr" defTabSz="711200">
            <a:lnSpc>
              <a:spcPct val="90000"/>
            </a:lnSpc>
            <a:spcBef>
              <a:spcPct val="0"/>
            </a:spcBef>
            <a:spcAft>
              <a:spcPct val="15000"/>
            </a:spcAft>
            <a:buFontTx/>
            <a:buNone/>
          </a:pPr>
          <a:r>
            <a:rPr lang="fr-FR" sz="1600" kern="1200" dirty="0"/>
            <a:t>5 salariés</a:t>
          </a:r>
        </a:p>
        <a:p>
          <a:pPr marL="0" lvl="1" indent="-171450" algn="ctr" defTabSz="711200">
            <a:lnSpc>
              <a:spcPct val="90000"/>
            </a:lnSpc>
            <a:spcBef>
              <a:spcPct val="0"/>
            </a:spcBef>
            <a:spcAft>
              <a:spcPct val="15000"/>
            </a:spcAft>
            <a:buFontTx/>
            <a:buNone/>
          </a:pPr>
          <a:r>
            <a:rPr lang="fr-FR" sz="1600" kern="1200" dirty="0"/>
            <a:t>230 adhérents</a:t>
          </a:r>
        </a:p>
        <a:p>
          <a:pPr marL="0" lvl="1" indent="-171450" algn="ctr" defTabSz="711200">
            <a:lnSpc>
              <a:spcPct val="90000"/>
            </a:lnSpc>
            <a:spcBef>
              <a:spcPct val="0"/>
            </a:spcBef>
            <a:spcAft>
              <a:spcPct val="15000"/>
            </a:spcAft>
            <a:buFontTx/>
            <a:buNone/>
          </a:pPr>
          <a:r>
            <a:rPr lang="fr-FR" sz="1600" b="1" kern="1200" dirty="0"/>
            <a:t>166 producteurs </a:t>
          </a:r>
          <a:r>
            <a:rPr lang="fr-FR" sz="1600" kern="1200" dirty="0"/>
            <a:t>pour </a:t>
          </a:r>
          <a:r>
            <a:rPr lang="fr-FR" sz="1600" b="0" kern="1200" dirty="0"/>
            <a:t>213 </a:t>
          </a:r>
          <a:r>
            <a:rPr lang="fr-FR" sz="1600" b="0" u="none" kern="1200" dirty="0"/>
            <a:t>productions</a:t>
          </a:r>
          <a:r>
            <a:rPr lang="fr-FR" sz="1600" b="0" kern="1200" dirty="0"/>
            <a:t> </a:t>
          </a:r>
          <a:r>
            <a:rPr lang="fr-FR" sz="1600" kern="1200" dirty="0"/>
            <a:t>labellisées en 2024</a:t>
          </a:r>
          <a:endParaRPr lang="fr-FR" sz="3200" kern="1200" dirty="0"/>
        </a:p>
      </dsp:txBody>
      <dsp:txXfrm>
        <a:off x="10326" y="355905"/>
        <a:ext cx="2239228" cy="3794063"/>
      </dsp:txXfrm>
    </dsp:sp>
    <dsp:sp modelId="{600F943D-BDFE-4921-916F-ECE89EE22E25}">
      <dsp:nvSpPr>
        <dsp:cNvPr id="0" name=""/>
        <dsp:cNvSpPr/>
      </dsp:nvSpPr>
      <dsp:spPr>
        <a:xfrm>
          <a:off x="2578097" y="-36477"/>
          <a:ext cx="2356603" cy="35590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dirty="0"/>
            <a:t>Quoi ?</a:t>
          </a:r>
        </a:p>
      </dsp:txBody>
      <dsp:txXfrm>
        <a:off x="2578097" y="-36477"/>
        <a:ext cx="2356603" cy="355905"/>
      </dsp:txXfrm>
    </dsp:sp>
    <dsp:sp modelId="{F6382CAE-FC14-4A55-9174-1576FE55C71D}">
      <dsp:nvSpPr>
        <dsp:cNvPr id="0" name=""/>
        <dsp:cNvSpPr/>
      </dsp:nvSpPr>
      <dsp:spPr>
        <a:xfrm>
          <a:off x="2573558" y="319428"/>
          <a:ext cx="2386705" cy="3867018"/>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0" lvl="1" indent="-171450" algn="l" defTabSz="711200">
            <a:lnSpc>
              <a:spcPct val="90000"/>
            </a:lnSpc>
            <a:spcBef>
              <a:spcPct val="0"/>
            </a:spcBef>
            <a:spcAft>
              <a:spcPct val="15000"/>
            </a:spcAft>
            <a:buFont typeface="Arial" panose="020B0604020202020204" pitchFamily="34" charset="0"/>
            <a:buNone/>
          </a:pPr>
          <a:r>
            <a:rPr lang="fr-FR" sz="1600" kern="1200" dirty="0"/>
            <a:t>1. Labellise des : </a:t>
          </a:r>
        </a:p>
        <a:p>
          <a:pPr marL="0" lvl="1" indent="-171450" algn="l" defTabSz="711200">
            <a:lnSpc>
              <a:spcPct val="90000"/>
            </a:lnSpc>
            <a:spcBef>
              <a:spcPct val="0"/>
            </a:spcBef>
            <a:spcAft>
              <a:spcPct val="15000"/>
            </a:spcAft>
            <a:buFont typeface="Arial" panose="020B0604020202020204" pitchFamily="34" charset="0"/>
            <a:buChar char="•"/>
          </a:pPr>
          <a:r>
            <a:rPr lang="fr-FR" sz="1600" kern="1200" dirty="0"/>
            <a:t>Produits végétaux</a:t>
          </a:r>
        </a:p>
        <a:p>
          <a:pPr marL="0" lvl="1" indent="-171450" algn="l" defTabSz="711200">
            <a:lnSpc>
              <a:spcPct val="90000"/>
            </a:lnSpc>
            <a:spcBef>
              <a:spcPct val="0"/>
            </a:spcBef>
            <a:spcAft>
              <a:spcPct val="15000"/>
            </a:spcAft>
            <a:buFont typeface="Arial" panose="020B0604020202020204" pitchFamily="34" charset="0"/>
            <a:buChar char="•"/>
          </a:pPr>
          <a:r>
            <a:rPr lang="fr-FR" sz="1600" kern="1200" dirty="0"/>
            <a:t>Produits animaux</a:t>
          </a:r>
        </a:p>
        <a:p>
          <a:pPr marL="0" lvl="1" indent="-171450" algn="l" defTabSz="711200">
            <a:lnSpc>
              <a:spcPct val="90000"/>
            </a:lnSpc>
            <a:spcBef>
              <a:spcPct val="0"/>
            </a:spcBef>
            <a:spcAft>
              <a:spcPct val="15000"/>
            </a:spcAft>
            <a:buFont typeface="Arial" panose="020B0604020202020204" pitchFamily="34" charset="0"/>
            <a:buChar char="•"/>
          </a:pPr>
          <a:r>
            <a:rPr lang="fr-FR" sz="1600" kern="1200" dirty="0"/>
            <a:t>Produits apicoles</a:t>
          </a:r>
        </a:p>
        <a:p>
          <a:pPr marL="0" lvl="1" indent="-171450" algn="l" defTabSz="711200">
            <a:lnSpc>
              <a:spcPct val="90000"/>
            </a:lnSpc>
            <a:spcBef>
              <a:spcPct val="0"/>
            </a:spcBef>
            <a:spcAft>
              <a:spcPct val="15000"/>
            </a:spcAft>
            <a:buFont typeface="Arial" panose="020B0604020202020204" pitchFamily="34" charset="0"/>
            <a:buChar char="•"/>
          </a:pPr>
          <a:r>
            <a:rPr lang="fr-FR" sz="1600" kern="1200" dirty="0"/>
            <a:t>Produits transformés</a:t>
          </a:r>
        </a:p>
        <a:p>
          <a:pPr marL="0" lvl="1" indent="-171450" algn="l" defTabSz="711200">
            <a:lnSpc>
              <a:spcPct val="90000"/>
            </a:lnSpc>
            <a:spcBef>
              <a:spcPct val="0"/>
            </a:spcBef>
            <a:spcAft>
              <a:spcPct val="15000"/>
            </a:spcAft>
            <a:buFont typeface="Arial" panose="020B0604020202020204" pitchFamily="34" charset="0"/>
            <a:buNone/>
          </a:pPr>
          <a:endParaRPr lang="fr-FR" sz="1600" kern="1200" dirty="0"/>
        </a:p>
        <a:p>
          <a:pPr marL="0" lvl="1" indent="-171450" algn="l" defTabSz="711200">
            <a:lnSpc>
              <a:spcPct val="90000"/>
            </a:lnSpc>
            <a:spcBef>
              <a:spcPct val="0"/>
            </a:spcBef>
            <a:spcAft>
              <a:spcPct val="15000"/>
            </a:spcAft>
            <a:buFont typeface="Arial" panose="020B0604020202020204" pitchFamily="34" charset="0"/>
            <a:buNone/>
          </a:pPr>
          <a:r>
            <a:rPr lang="fr-FR" sz="1600" kern="1200" dirty="0"/>
            <a:t>2. Apporte un soutien à la mise en place de circuits de commercialisation et à la valorisation du label</a:t>
          </a:r>
        </a:p>
        <a:p>
          <a:pPr marL="0" lvl="1" indent="-171450" algn="l" defTabSz="711200">
            <a:lnSpc>
              <a:spcPct val="90000"/>
            </a:lnSpc>
            <a:spcBef>
              <a:spcPct val="0"/>
            </a:spcBef>
            <a:spcAft>
              <a:spcPct val="15000"/>
            </a:spcAft>
            <a:buFont typeface="Arial" panose="020B0604020202020204" pitchFamily="34" charset="0"/>
            <a:buNone/>
          </a:pPr>
          <a:endParaRPr lang="fr-FR" sz="1600" kern="1200" dirty="0"/>
        </a:p>
        <a:p>
          <a:pPr marL="0" lvl="1" indent="-171450" algn="l" defTabSz="711200" rtl="0">
            <a:lnSpc>
              <a:spcPct val="90000"/>
            </a:lnSpc>
            <a:spcBef>
              <a:spcPct val="0"/>
            </a:spcBef>
            <a:spcAft>
              <a:spcPct val="15000"/>
            </a:spcAft>
            <a:buFont typeface="Arial" panose="020B0604020202020204" pitchFamily="34" charset="0"/>
            <a:buNone/>
          </a:pPr>
          <a:r>
            <a:rPr lang="fr-FR" sz="1600" kern="1200" dirty="0">
              <a:latin typeface="Arial"/>
            </a:rPr>
            <a:t>3. Participe au développement de l’agriculture biologique</a:t>
          </a:r>
          <a:endParaRPr lang="fr-FR" sz="1600" kern="1200" dirty="0"/>
        </a:p>
      </dsp:txBody>
      <dsp:txXfrm>
        <a:off x="2573558" y="319428"/>
        <a:ext cx="2386705" cy="3867018"/>
      </dsp:txXfrm>
    </dsp:sp>
    <dsp:sp modelId="{4410F82E-B736-4FEC-8278-5A5D5DEDA9F6}">
      <dsp:nvSpPr>
        <dsp:cNvPr id="0" name=""/>
        <dsp:cNvSpPr/>
      </dsp:nvSpPr>
      <dsp:spPr>
        <a:xfrm>
          <a:off x="5263244" y="0"/>
          <a:ext cx="2239228" cy="35590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dirty="0"/>
            <a:t>Où ?</a:t>
          </a:r>
        </a:p>
      </dsp:txBody>
      <dsp:txXfrm>
        <a:off x="5263244" y="0"/>
        <a:ext cx="2239228" cy="355905"/>
      </dsp:txXfrm>
    </dsp:sp>
    <dsp:sp modelId="{7D4AE11C-6F06-452B-8EB1-1274A6F44BA6}">
      <dsp:nvSpPr>
        <dsp:cNvPr id="0" name=""/>
        <dsp:cNvSpPr/>
      </dsp:nvSpPr>
      <dsp:spPr>
        <a:xfrm>
          <a:off x="5263244" y="355905"/>
          <a:ext cx="2239228" cy="3794063"/>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0" lvl="1" indent="-171450" algn="ctr" defTabSz="711200">
            <a:lnSpc>
              <a:spcPct val="90000"/>
            </a:lnSpc>
            <a:spcBef>
              <a:spcPct val="0"/>
            </a:spcBef>
            <a:spcAft>
              <a:spcPct val="15000"/>
            </a:spcAft>
            <a:buFontTx/>
            <a:buNone/>
          </a:pPr>
          <a:r>
            <a:rPr lang="fr-FR" sz="1600" kern="1200" dirty="0"/>
            <a:t>Couverture territoriale </a:t>
          </a:r>
          <a:br>
            <a:rPr lang="fr-FR" sz="1600" kern="1200" dirty="0"/>
          </a:br>
          <a:br>
            <a:rPr lang="fr-FR" sz="1600" kern="1200" dirty="0"/>
          </a:br>
          <a:r>
            <a:rPr lang="fr-FR" sz="1600" b="1" kern="1200" dirty="0"/>
            <a:t>14 Groupes Locaux </a:t>
          </a:r>
          <a:r>
            <a:rPr lang="fr-FR" sz="1600" kern="1200" dirty="0"/>
            <a:t>(GL) :</a:t>
          </a:r>
        </a:p>
        <a:p>
          <a:pPr marL="0" lvl="1" indent="-171450" algn="ctr" defTabSz="711200">
            <a:lnSpc>
              <a:spcPct val="90000"/>
            </a:lnSpc>
            <a:spcBef>
              <a:spcPct val="0"/>
            </a:spcBef>
            <a:spcAft>
              <a:spcPct val="15000"/>
            </a:spcAft>
            <a:buFontTx/>
            <a:buNone/>
          </a:pPr>
          <a:r>
            <a:rPr lang="fr-FR" sz="1600" kern="1200" dirty="0"/>
            <a:t>2 PIL, 5 PN, 7 PS</a:t>
          </a:r>
        </a:p>
      </dsp:txBody>
      <dsp:txXfrm>
        <a:off x="5263244" y="355905"/>
        <a:ext cx="2239228" cy="3794063"/>
      </dsp:txXfrm>
    </dsp:sp>
    <dsp:sp modelId="{2893211F-F461-4A88-ACC7-3CB545062775}">
      <dsp:nvSpPr>
        <dsp:cNvPr id="0" name=""/>
        <dsp:cNvSpPr/>
      </dsp:nvSpPr>
      <dsp:spPr>
        <a:xfrm>
          <a:off x="7815964" y="0"/>
          <a:ext cx="2239228" cy="355905"/>
        </a:xfrm>
        <a:prstGeom prst="rect">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fr-FR" sz="1600" kern="1200" dirty="0"/>
            <a:t>Comment ?</a:t>
          </a:r>
        </a:p>
      </dsp:txBody>
      <dsp:txXfrm>
        <a:off x="7815964" y="0"/>
        <a:ext cx="2239228" cy="355905"/>
      </dsp:txXfrm>
    </dsp:sp>
    <dsp:sp modelId="{88F40573-5566-4844-BC47-0E7D9980DB2B}">
      <dsp:nvSpPr>
        <dsp:cNvPr id="0" name=""/>
        <dsp:cNvSpPr/>
      </dsp:nvSpPr>
      <dsp:spPr>
        <a:xfrm>
          <a:off x="7815964" y="355905"/>
          <a:ext cx="2239228" cy="3794063"/>
        </a:xfrm>
        <a:prstGeom prst="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ctr" anchorCtr="0">
          <a:noAutofit/>
        </a:bodyPr>
        <a:lstStyle/>
        <a:p>
          <a:pPr marL="0" lvl="1" indent="0" algn="ctr" defTabSz="711200">
            <a:lnSpc>
              <a:spcPct val="90000"/>
            </a:lnSpc>
            <a:spcBef>
              <a:spcPct val="0"/>
            </a:spcBef>
            <a:spcAft>
              <a:spcPct val="15000"/>
            </a:spcAft>
            <a:buFontTx/>
            <a:buNone/>
          </a:pPr>
          <a:r>
            <a:rPr lang="fr-FR" sz="1600" b="1" kern="1200" dirty="0"/>
            <a:t>Système Participatif de Garantie </a:t>
          </a:r>
          <a:r>
            <a:rPr lang="fr-FR" sz="1600" b="0" kern="1200" dirty="0"/>
            <a:t>(SPG</a:t>
          </a:r>
          <a:r>
            <a:rPr lang="fr-FR" sz="1600" kern="1200" dirty="0"/>
            <a:t>) pour les producteurs, et de manière limitée du Système de Garantie par audit externe (tiers=AFNOR) pour les industriels nécessitant un certain niveau d’agrément sanitaire (ex OCEF)  </a:t>
          </a:r>
        </a:p>
      </dsp:txBody>
      <dsp:txXfrm>
        <a:off x="7815964" y="355905"/>
        <a:ext cx="2239228" cy="37940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AA4C5-DE7D-47D8-A6C8-DD1A9172313A}">
      <dsp:nvSpPr>
        <dsp:cNvPr id="0" name=""/>
        <dsp:cNvSpPr/>
      </dsp:nvSpPr>
      <dsp:spPr>
        <a:xfrm>
          <a:off x="1533823" y="39062"/>
          <a:ext cx="2031264" cy="203126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fr-FR" sz="2400" kern="1200" dirty="0"/>
            <a:t>Végétale</a:t>
          </a:r>
          <a:endParaRPr lang="fr-NC" sz="2400" kern="1200" dirty="0"/>
        </a:p>
      </dsp:txBody>
      <dsp:txXfrm>
        <a:off x="1768200" y="312502"/>
        <a:ext cx="1562510" cy="644535"/>
      </dsp:txXfrm>
    </dsp:sp>
    <dsp:sp modelId="{5396B739-D9C5-4D6F-8616-43506E68EF09}">
      <dsp:nvSpPr>
        <dsp:cNvPr id="0" name=""/>
        <dsp:cNvSpPr/>
      </dsp:nvSpPr>
      <dsp:spPr>
        <a:xfrm>
          <a:off x="2432267" y="937506"/>
          <a:ext cx="2031264" cy="203126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dirty="0"/>
            <a:t>Animale</a:t>
          </a:r>
          <a:endParaRPr lang="fr-NC" sz="1700" kern="1200" dirty="0"/>
        </a:p>
      </dsp:txBody>
      <dsp:txXfrm>
        <a:off x="3526025" y="1171883"/>
        <a:ext cx="781255" cy="1562510"/>
      </dsp:txXfrm>
    </dsp:sp>
    <dsp:sp modelId="{1ED9E02D-5F7A-4EA9-B0DD-157D67BDA9BC}">
      <dsp:nvSpPr>
        <dsp:cNvPr id="0" name=""/>
        <dsp:cNvSpPr/>
      </dsp:nvSpPr>
      <dsp:spPr>
        <a:xfrm>
          <a:off x="1533823" y="1835950"/>
          <a:ext cx="2031264" cy="203126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fr-FR" sz="1700" kern="1200" dirty="0"/>
            <a:t>Transformée</a:t>
          </a:r>
          <a:endParaRPr lang="fr-NC" sz="1700" kern="1200" dirty="0"/>
        </a:p>
      </dsp:txBody>
      <dsp:txXfrm>
        <a:off x="1768200" y="2949239"/>
        <a:ext cx="1562510" cy="644535"/>
      </dsp:txXfrm>
    </dsp:sp>
    <dsp:sp modelId="{7EEC0115-270D-433C-A4E0-A5750AFEEA0F}">
      <dsp:nvSpPr>
        <dsp:cNvPr id="0" name=""/>
        <dsp:cNvSpPr/>
      </dsp:nvSpPr>
      <dsp:spPr>
        <a:xfrm>
          <a:off x="635380" y="937506"/>
          <a:ext cx="2031264" cy="203126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fr-FR" sz="1800" kern="1200" dirty="0"/>
            <a:t>Apicole</a:t>
          </a:r>
          <a:endParaRPr lang="fr-NC" sz="1500" kern="1200" dirty="0"/>
        </a:p>
      </dsp:txBody>
      <dsp:txXfrm>
        <a:off x="791631" y="1171883"/>
        <a:ext cx="781255" cy="15625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21:41:19.765"/>
    </inkml:context>
    <inkml:brush xml:id="br0">
      <inkml:brushProperty name="width" value="0.35" units="cm"/>
      <inkml:brushProperty name="height" value="0.35" units="cm"/>
      <inkml:brushProperty name="color" value="#FFFFFF"/>
    </inkml:brush>
  </inkml:definitions>
  <inkml:trace contextRef="#ctx0" brushRef="#br0">1629 973 24575,'-50'4'0,"0"2"0,1 3 0,0 1 0,1 3 0,-49 19 0,75-22 0,0 1 0,1 1 0,0 1 0,1 0 0,0 2 0,2 0 0,0 1 0,0 1 0,2 1 0,-18 22 0,33-38 0,-12 15 0,16-22 0,24-43 0,8-54 0,-32 91 0,0 0 0,-1 0 0,0 0 0,-1 0 0,0 0 0,-1 0 0,-2-18 0,1 25 0,-1 0 0,1 0 0,-1 1 0,1-1 0,-1 1 0,0-1 0,-1 1 0,1 0 0,-1 0 0,1 0 0,-1 0 0,0 0 0,0 1 0,0-1 0,0 1 0,-1 0 0,1 0 0,0 0 0,-1 0 0,0 1 0,1-1 0,-1 1 0,0 0 0,0 0 0,0 0 0,0 1 0,-6-1 0,-11-1 0,1 1 0,-1 1 0,1 0 0,-23 5 0,-31 8 0,1 3 0,0 3 0,2 4 0,0 2 0,-113 60 0,166-76 0,6-3 0,-1 0 0,2 0 0,-1 2 0,1-1 0,-20 18 0,31-25 0,-1 0 0,1 1 0,-1-1 0,1 0 0,0 1 0,-1-1 0,1 0 0,-1 1 0,1-1 0,0 1 0,-1-1 0,1 1 0,0-1 0,0 0 0,-1 1 0,1-1 0,0 1 0,0 0 0,0-1 0,-1 1 0,1-1 0,0 1 0,0-1 0,0 1 0,0-1 0,0 1 0,0-1 0,0 1 0,0 0 0,0-1 0,1 1 0,-1-1 0,0 1 0,0-1 0,0 1 0,1-1 0,-1 1 0,0-1 0,0 1 0,1-1 0,-1 1 0,0-1 0,1 0 0,-1 1 0,1-1 0,-1 0 0,1 1 0,-1-1 0,0 0 0,1 1 0,-1-1 0,1 0 0,-1 0 0,1 1 0,0-1 0,-1 0 0,1 0 0,-1 0 0,1 0 0,-1 0 0,1 0 0,-1 0 0,1 0 0,0 0 0,-1 0 0,1 0 0,-1 0 0,2-1 0,40-3 0,-35 2 0,1-1 0,-1 0 0,0 0 0,0-1 0,8-6 0,-13 9 0,1 0 0,-1-1 0,0 0 0,0 1 0,-1-1 0,1 0 0,0 0 0,-1 0 0,1 0 0,-1 0 0,1 0 0,-1-1 0,0 1 0,0 0 0,0-1 0,0 1 0,0-1 0,-1 1 0,1-4 0,-1 6 0,0-1 0,0 0 0,0 0 0,0 0 0,-1 0 0,1 1 0,0-1 0,0 0 0,-1 0 0,1 1 0,-1-1 0,1 0 0,-1 0 0,1 1 0,-1-1 0,1 1 0,-1-1 0,1 0 0,-1 1 0,0-1 0,1 1 0,-1-1 0,0 1 0,0 0 0,1-1 0,-1 1 0,0 0 0,0-1 0,1 1 0,-1 0 0,0 0 0,0 0 0,0 0 0,0 0 0,1 0 0,-1 0 0,0 0 0,0 0 0,0 0 0,0 0 0,1 0 0,-1 1 0,-1-1 0,-36 12 0,27-6 0,1 0 0,-1 0 0,1 1 0,0 1 0,-15 15 0,21-16 0,14-11 0,16-18 0,-21 15 0,-1 0 0,0 0 0,-1-1 0,0 0 0,0 1 0,0-1 0,1-10 0,-3 16 0,-1 0 0,0 0 0,0 0 0,1 0 0,-1 0 0,0 0 0,-1 0 0,1 0 0,0 0 0,-1 0 0,1 0 0,-1 0 0,1 0 0,-1 1 0,-1-4 0,1 5 0,0-1 0,0 0 0,0 0 0,0 0 0,0 0 0,-1 1 0,1-1 0,0 1 0,0-1 0,0 1 0,-1-1 0,1 1 0,0-1 0,-1 1 0,1 0 0,0 0 0,-1 0 0,1 0 0,0 0 0,-1 0 0,1 0 0,0 0 0,-1 1 0,1-1 0,-2 1 0,1 0 0,-1 0 0,0 0 0,0-1 0,0 1 0,0-1 0,0 1 0,0-1 0,0 0 0,0 0 0,0 0 0,-6-2 0,8 1 0,0 0 0,0 0 0,0 0 0,0 0 0,1 0 0,-1-1 0,0 1 0,1 0 0,-1 0 0,0-1 0,1 1 0,0-1 0,-1 1 0,1 0 0,0-1 0,0 1 0,0-1 0,0 1 0,0-1 0,0 1 0,0-1 0,0 1 0,1 0 0,-1-1 0,0 1 0,2-3 0,6-48 0,-2 0 0,-3 0 0,-4-75 0,0 123 0,1 0 0,-1 0 0,0 0 0,0 1 0,0-1 0,-1 0 0,0 1 0,1-1 0,-1 1 0,0 0 0,-1-1 0,1 1 0,0 0 0,-1 0 0,0 1 0,0-1 0,0 0 0,0 1 0,0 0 0,0 0 0,-1 0 0,1 0 0,-1 0 0,1 1 0,-1-1 0,0 1 0,1 0 0,-1 0 0,-6 0 0,6 0 0,-1 0 0,0 1 0,1 0 0,-1 0 0,0 0 0,0 0 0,1 1 0,-1-1 0,0 1 0,1 1 0,-1-1 0,1 1 0,0-1 0,-1 1 0,1 1 0,0-1 0,0 0 0,0 1 0,0 0 0,1 0 0,-1 0 0,1 0 0,-6 8 0,2-1 0,2 1 0,-1 0 0,1 0 0,1 0 0,0 1 0,1 0 0,0 0 0,0 0 0,2 0 0,-1 0 0,1 18 0,3 10 0,2 0 0,10 47 0,-6-44 0,3 54 0,-10-73 0,1 0 0,1 0 0,1-1 0,13 43 0,-14-58 0,0 0 0,0 0 0,0 0 0,1-1 0,0 0 0,1 1 0,0-1 0,0 0 0,0-1 0,1 0 0,0 0 0,0 0 0,1 0 0,0-1 0,0 0 0,13 7 0,-2-5 0,0-1 0,0-1 0,0-1 0,1 0 0,0-1 0,27 0 0,124-7 0,-72-1 0,-16 4 0,-6 2 0,143-19 0,-185 12 0,1 2 0,-1 2 0,1 1 0,-1 2 0,1 1 0,-1 1 0,0 3 0,62 16 0,-67-13 0,47 7 0,-66-15 0,1 0 0,-1 0 0,1-1 0,-1 0 0,1-1 0,-1 0 0,1 0 0,10-4 0,-17 3 0,-1 0 0,1 0 0,-1 0 0,1 0 0,-1-1 0,0 1 0,0-1 0,0 0 0,0 0 0,-1 0 0,1 0 0,-1 0 0,0-1 0,0 1 0,0-1 0,0 0 0,0 1 0,-1-1 0,0 0 0,0 0 0,0 0 0,0 0 0,0-7 0,1-12 0,0 0 0,-4-46 0,1 47 0,0-14 0,1 11 0,-2-1 0,-6-37 0,6 55 0,0 1 0,0-1 0,0 1 0,-1 0 0,-1-1 0,1 1 0,-1 0 0,0 1 0,-1-1 0,1 1 0,-1 0 0,-9-8 0,11 11 0,-1 1 0,1 0 0,-1-1 0,0 2 0,0-1 0,0 0 0,0 1 0,0-1 0,0 1 0,0 0 0,0 1 0,-1-1 0,1 1 0,-4 0 0,-69 5 0,27 0 0,43-5 0,1 0 0,-1 0 0,0-1 0,1 0 0,-1 0 0,1 0 0,-1-1 0,1 0 0,-1-1 0,1 1 0,0-1 0,0 0 0,-6-5 0,5 2 0,-1-1 0,1 0 0,0 0 0,0-1 0,1 0 0,0 0 0,1 0 0,-6-11 0,6 10 0,0-1 0,-1 2 0,-1-1 0,1 1 0,-2 0 0,1 0 0,-1 0 0,0 1 0,0 1 0,-17-11 0,18 14 0,0-1 0,0 1 0,0 1 0,0 0 0,0 0 0,-1 0 0,1 1 0,-1 0 0,1 0 0,-1 1 0,1 0 0,-1 0 0,0 1 0,1 0 0,-1 0 0,-9 4 0,-3 2 0,0 1 0,1 1 0,0 0 0,1 2 0,0 0 0,-28 23 0,42-30 0,1-1 0,-1 1 0,1 0 0,0 0 0,1 0 0,-1 0 0,1 0 0,-1 0 0,1 1 0,1-1 0,-1 1 0,1 0 0,-2 5 0,3-8 0,-1 0 0,1 0 0,0 1 0,-1-1 0,1 0 0,0 0 0,1 0 0,-1 1 0,0-1 0,0 0 0,1 0 0,0 0 0,-1 0 0,1 0 0,0 0 0,0 0 0,0 0 0,0 0 0,0 0 0,0 0 0,1 0 0,-1-1 0,1 1 0,-1-1 0,1 1 0,0-1 0,-1 1 0,1-1 0,0 0 0,0 0 0,3 2 0,5 0 0,0-1 0,0 0 0,0 0 0,0-1 0,0 0 0,0-1 0,1 0 0,-1-1 0,0 0 0,0 0 0,17-6 0,9-3 0,64-28 0,228-114 0,-257 117 0,-52 27 0,0 1 0,1 1 0,0 0 0,0 2 0,1 0 0,33-2 0,132 7 0,-111 2 0,1-3 0,-1-3 0,1-4 0,-1-3 0,87-23 0,-124 24 0,126-37 0,-144 39 0,-1-2 0,0 0 0,-1-1 0,0 0 0,-1-2 0,21-16 0,0-5 0,-1-2 0,59-73 0,-86 95 0,0 0 0,-1-1 0,-1 0 0,0 0 0,-1-1 0,-1 0 0,0 0 0,-1 0 0,0-1 0,-1 0 0,-1 0 0,2-32 0,-5 43 0,0 0 0,0 0 0,0 0 0,-1 0 0,0 0 0,0 0 0,0 0 0,0 1 0,-1-1 0,0 0 0,0 0 0,0 1 0,-1 0 0,1-1 0,-1 1 0,0 0 0,-1 0 0,1 0 0,0 1 0,-1-1 0,0 1 0,0 0 0,0 0 0,0 0 0,-1 1 0,1-1 0,-1 1 0,1 0 0,-1 0 0,0 1 0,0-1 0,-6 0 0,-5 0 0,-1 0 0,1 2 0,-1 0 0,1 0 0,-1 2 0,1 0 0,-1 1 0,-24 7 0,-39 16 0,1 3 0,-98 50 0,-141 98 0,301-167 0,-1 0 0,1 1 0,-22 17 0,39-28 0,-1 0 0,1 0 0,-1 0 0,1 1 0,-1-1 0,1 0 0,-1 1 0,1-1 0,-1 0 0,1 1 0,0-1 0,-1 1 0,1-1 0,0 0 0,-1 1 0,1-1 0,0 1 0,-1-1 0,1 1 0,0-1 0,0 1 0,0-1 0,0 1 0,-1-1 0,1 1 0,0-1 0,0 1 0,0 0 0,0-1 0,0 1 0,0-1 0,0 1 0,1-1 0,-1 1 0,0-1 0,0 1 0,0-1 0,0 1 0,1-1 0,-1 1 0,0-1 0,0 1 0,1-1 0,-1 1 0,0-1 0,1 0 0,-1 1 0,1 0 0,30 6 0,-8-7 0,0-2 0,0 0 0,-1-1 0,1-1 0,38-12 0,114-48 0,-150 54 0,50-20 0,-2-2 0,97-59 0,-152 79 0,-23 18 0,-33 25 0,26-22 0,-147 114 0,-225 192 0,382-313 0,0 0 0,0-1 0,0 1 0,0 0 0,0 1 0,0-1 0,1 0 0,-1 0 0,1 1 0,-1-1 0,1 1 0,-1 2 0,2-5 0,0 1 0,1-1 0,-1 1 0,0-1 0,1 0 0,-1 1 0,0-1 0,1 0 0,-1 1 0,0-1 0,1 0 0,-1 1 0,1-1 0,-1 0 0,1 0 0,-1 0 0,1 1 0,-1-1 0,1 0 0,-1 0 0,1 0 0,-1 0 0,1 0 0,-1 0 0,1 0 0,-1 0 0,1 0 0,-1 0 0,1 0 0,-1 0 0,1 0 0,-1 0 0,1-1 0,-1 1 0,1 0 0,0-1 0,15-3 0,0-1 0,26-11 0,801-361 0,-823 369 0,-3 1 0,-1-1 0,0 0 0,0-1 0,14-11 0,-21 10 0,-14 7 0,-20 10 0,-9 10 0,2 2 0,0 1 0,1 1 0,1 2 0,1 1 0,1 1 0,1 1 0,1 2 0,-32 45 0,56-70 0,0 0 0,0 0 0,0 1 0,1-1 0,-1 1 0,1 0 0,0-1 0,-1 5 0,2-6 0,0-1 0,0 0 0,0 0 0,0 0 0,0 0 0,0 0 0,0 0 0,0 0 0,0 0 0,1 0 0,-1 0 0,0 0 0,1 0 0,-1 0 0,1 0 0,-1 0 0,1 0 0,0 0 0,-1 0 0,2 1 0,2 0 0,-1 0 0,1-1 0,-1 1 0,1-1 0,0 0 0,-1 0 0,1 0 0,0 0 0,0-1 0,0 0 0,0 0 0,0 0 0,0 0 0,0 0 0,6-2 0,34-6 0,0-1 0,47-17 0,-24 6 0,139-33 0,3 8 0,1 10 0,228-8 0,-424 42 0,84 1 0,-92 0 0,1 1 0,-1-1 0,1 2 0,-1-1 0,0 1 0,0 0 0,0 0 0,0 1 0,0 0 0,0 0 0,6 4 0,-10-6 0,-1 1 0,0-1 0,1 0 0,-1 0 0,0 1 0,0-1 0,0 0 0,0 1 0,0-1 0,-1 1 0,1 0 0,0-1 0,-1 1 0,1-1 0,-1 1 0,1 0 0,-1 0 0,0-1 0,0 1 0,0 0 0,0 0 0,0-1 0,0 1 0,0 0 0,0-1 0,-1 1 0,1 0 0,-1-1 0,1 1 0,-2 2 0,-2 4 0,-1 0 0,1-1 0,-1 1 0,-10 10 0,14-17 0,-37 42 0,-2-2 0,-78 60 0,-105 61 0,158-116 0,37-25 0,28-21 0,0 0 0,0 0 0,0 0 0,0 0 0,1 0 0,-1 0 0,0 0 0,0 0 0,0 0 0,0 0 0,0 0 0,0 0 0,0 0 0,0 1 0,0-1 0,0 0 0,0 0 0,0 0 0,0 0 0,0 0 0,0 0 0,0 0 0,0 0 0,0 0 0,0 0 0,0 0 0,1 0 0,-1 0 0,0 0 0,0 0 0,0 0 0,0 0 0,0 1 0,20-12 0,431-272 0,-431 270 0,32-24 0,-44 28 0,-15 8 0,-10 6 0,1 1 0,-1 1 0,1 0 0,-28 18 0,9-5 0,-711 439 0,732-449 0,1-1 0,0 2 0,-15 16 0,27-27 0,1 0 0,0 0 0,0 0 0,0 1 0,-1-1 0,1 0 0,0 0 0,0 0 0,0 1 0,-1-1 0,1 0 0,0 0 0,0 0 0,0 1 0,0-1 0,0 0 0,0 1 0,-1-1 0,1 0 0,0 0 0,0 1 0,0-1 0,0 0 0,0 0 0,0 1 0,0-1 0,0 0 0,0 1 0,0-1 0,0 0 0,0 0 0,1 1 0,-1-1 0,0 0 0,0 0 0,0 1 0,0-1 0,0 0 0,1 0 0,-1 1 0,0-1 0,0 0 0,0 0 0,0 0 0,1 1 0,-1-1 0,0 0 0,27 0 0,212-55 0,-96 19 0,930-167-1886,-937 189 1886,-128 14 0,1 0 0,-1 0 0,0 1 0,16 2 0,-24-3 0,1 1 0,-1-1 0,1 0 0,-1 0 0,1 0 0,-1 0 0,1 1 0,-1-1 0,1 0 0,-1 1 0,1-1 0,-1 0 0,1 1 0,-1-1 0,0 0 0,1 1 0,-1-1 0,0 1 0,1-1 0,-1 1 0,0-1 0,1 1 0,-1-1 0,0 1 0,0-1 0,0 1 0,0-1 0,1 2 0,-2-1 0,1 1 0,-1-1 0,0 1 0,1-1 0,-1 1 0,0-1 0,0 0 0,0 1 0,0-1 0,0 0 0,0 0 0,0 0 0,-1 0 0,1 0 0,-2 1 0,-30 20 0,-1-2 0,0-2 0,-69 26 0,60-26 0,-905 332 970,900-337-263,86-30-498,258-77-475,4 13 0,474-64 0,-634 131 266,-135 14 0,-1 0 0,1 0 0,0 0 0,0 1 0,0 0 0,-1-1 0,1 2 0,0-1 0,-1 0 0,6 4 0,-9-5 0,-1 0 0,1 1 0,-1-1 0,0 0 0,1 1 0,-1-1 0,1 1 0,-1-1 0,0 1 0,1-1 0,-1 1 0,0-1 0,0 1 0,0-1 0,1 1 0,-1-1 0,0 1 0,0-1 0,0 1 0,0 0 0,0-1 0,0 1 0,0-1 0,0 1 0,0 0 0,0-1 0,0 1 0,0-1 0,-1 1 0,0 2 0,0-1 0,-1 1 0,1-1 0,-1 0 0,1 1 0,-1-1 0,0 0 0,0 0 0,-4 3 0,-31 22 0,-1-2 0,-1-1 0,-42 18 0,47-24 0,-616 307 798,641-320-798,19-9 0,33-14 0,92-37 0,238-61 0,155 3 0,-417 93 0,114-6 0,-218 25 0,1 1 0,-1 0 0,1 0 0,-1 1 0,1 0 0,-1 0 0,12 4 0,-18-5 0,0 0 0,-1 1 0,1-1 0,0 1 0,-1-1 0,1 1 0,-1-1 0,1 1 0,-1 0 0,1-1 0,-1 1 0,1-1 0,-1 1 0,0 0 0,1 0 0,-1-1 0,0 1 0,0 0 0,0-1 0,1 1 0,-1 0 0,0 0 0,0-1 0,0 1 0,0 0 0,0 0 0,0 0 0,0-1 0,-1 1 0,1 0 0,0 0 0,0-1 0,0 1 0,-1 0 0,1-1 0,0 1 0,-1 0 0,1-1 0,-1 1 0,1 0 0,-1-1 0,1 1 0,-1-1 0,1 1 0,-1-1 0,-1 2 0,-16 16 0,-1-1 0,-1 0 0,0-2 0,-1 0 0,-1-1 0,-30 14 0,31-16 0,-684 324 0,657-315 0,-12 3 0,46-22 0,25-12 0,24-13 0,44-22 0,-72 38 0,-24 12 0,-33 15 0,-210 101 0,-43 18 0,251-120 0,-1-3 0,-1-2 0,-86 11 0,24-5 0,9 4 0,41-8 0,0-2 0,-133 8 0,194-22 0,1 0 0,0 0 0,0-1 0,0 1 0,0-1 0,0 0 0,0 0 0,0 0 0,0-1 0,-6-3 0,9 5 0,0-1 0,0 0 0,0 0 0,0 0 0,1 0 0,-1 0 0,0 0 0,0 0 0,1 0 0,-1 0 0,1 0 0,-1 0 0,1-1 0,0 1 0,-1 0 0,1 0 0,0 0 0,0-1 0,0 1 0,0 0 0,0 0 0,0-1 0,0 1 0,0 0 0,0 0 0,1-1 0,-1 1 0,0 0 0,1 0 0,-1 0 0,1 0 0,-1 0 0,1-1 0,0 1 0,-1 0 0,2-1 0,38-50 63,-32 44-267,-1-1 0,0 0 0,0 0 0,-1-1 0,0 0 0,5-12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21:41:19.997"/>
    </inkml:context>
    <inkml:brush xml:id="br0">
      <inkml:brushProperty name="width" value="0.35" units="cm"/>
      <inkml:brushProperty name="height" value="0.35" units="cm"/>
      <inkml:brushProperty name="color" value="#FFFFFF"/>
    </inkml:brush>
  </inkml:definitions>
  <inkml:trace contextRef="#ctx0" brushRef="#br0">110 51 24575,'-14'-5'0,"-10"-6"0,-10-6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20T21:41:23.797"/>
    </inkml:context>
    <inkml:brush xml:id="br0">
      <inkml:brushProperty name="width" value="0.35" units="cm"/>
      <inkml:brushProperty name="height" value="0.35" units="cm"/>
      <inkml:brushProperty name="color" value="#FFFFFF"/>
    </inkml:brush>
  </inkml:definitions>
  <inkml:trace contextRef="#ctx0" brushRef="#br0">1944 1306 24575,'-15'1'0,"0"1"0,0 0 0,0 1 0,0 1 0,1 0 0,-14 7 0,-23 5 0,-497 111 0,454-107 0,17-6 0,54-14 0,22 0 0,1 0 0,0 0 0,0 0 0,0 0 0,0 0 0,-1 0 0,1 0 0,0 0 0,0 0 0,0 0 0,0 0 0,-1 0 0,1 0 0,0-1 0,0 1 0,0 0 0,0 0 0,0 0 0,-1 0 0,1 0 0,0 0 0,0-1 0,0 1 0,0 0 0,0 0 0,0 0 0,0 0 0,0-1 0,0 1 0,-1 0 0,1 0 0,0 0 0,0 0 0,0-1 0,0 1 0,0 0 0,0 0 0,0 0 0,0-1 0,0 1 0,0 0 0,1 0 0,-1 0 0,0 0 0,0-1 0,0 1 0,28-23 0,297-152 0,-209 118 0,71-35 0,-159 80 0,-41 23 0,-436 220 0,408-211 0,34-20 0,11-8 0,18-14 0,379-289 0,-208 170 0,-130 87 0,-61 53 0,-1 0 0,0 0 0,0 0 0,0 0 0,0 0 0,0 0 0,0 0 0,0-1 0,0 1 0,0 0 0,0-1 0,-1 1 0,1-1 0,0 1 0,-1-1 0,0 1 0,1-1 0,-1 1 0,0-1 0,0 1 0,0-1 0,0 1 0,0-1 0,0-2 0,-2 3 0,1-1 0,-1 1 0,1 0 0,-1 0 0,0 0 0,1 1 0,-1-1 0,0 0 0,0 1 0,0-1 0,1 1 0,-1-1 0,0 1 0,0 0 0,0 0 0,0 0 0,0 0 0,0 0 0,0 0 0,-2 1 0,-27 2 0,-1 2 0,2 1 0,-1 1 0,-45 18 0,-123 58 0,145-60 0,-273 126 0,257-117 0,52-29 0,18-3 0,0 0 0,0 0 0,0 0 0,-1 0 0,1 0 0,0 0 0,0-1 0,0 1 0,-1 0 0,1 0 0,0 0 0,0 0 0,0 0 0,0-1 0,-1 1 0,1 0 0,0 0 0,0 0 0,0-1 0,0 1 0,0 0 0,0 0 0,0 0 0,-1-1 0,1 1 0,0 0 0,0 0 0,0-1 0,0 1 0,0 0 0,0 0 0,0-1 0,0 1 0,0 0 0,0 0 0,1 0 0,-1-1 0,0 1 0,0 0 0,0-1 0,6-11 0,1 1 0,0-1 0,1 1 0,0 0 0,1 1 0,0 0 0,20-17 0,-6 5 0,221-209 0,34-36 0,-242 223 0,-35 44 0,-1 0 0,0 0 0,0 0 0,1 0 0,-1 0 0,0-1 0,0 1 0,0 0 0,1 0 0,-1 0 0,0-1 0,0 1 0,0 0 0,0 0 0,1 0 0,-1-1 0,0 1 0,0 0 0,0 0 0,0-1 0,0 1 0,0 0 0,0 0 0,0-1 0,0 1 0,0 0 0,0 0 0,0-1 0,0 1 0,0 0 0,0 0 0,0-1 0,0 1 0,0 0 0,0 0 0,0-1 0,0 1 0,0 0 0,-1 0 0,1-1 0,0 1 0,0 0 0,0 0 0,0 0 0,-1-1 0,1 1 0,0 0 0,0 0 0,0 0 0,-1 0 0,1 0 0,0-1 0,0 1 0,-1 0 0,1 0 0,0 0 0,0 0 0,-1 0 0,1 0 0,0 0 0,0 0 0,-1 0 0,1 0 0,0 0 0,0 0 0,-1 0 0,1 0 0,0 0 0,-1 0 0,-9 3 0,0 0 0,1 0 0,-1 1 0,1 0 0,0 0 0,-14 10 0,-2 0 0,-84 47 0,-89 44 0,169-97 0,29-8 0,0 0 0,0-1 0,-1 1 0,1 0 0,0 0 0,0-1 0,0 1 0,-1 0 0,1-1 0,0 1 0,0 0 0,0-1 0,0 1 0,0 0 0,0-1 0,0 1 0,0 0 0,0-1 0,0 1 0,0 0 0,0-1 0,0 1 0,0 0 0,0-1 0,0 1 0,0 0 0,0-1 0,0 1 0,1 0 0,-1-1 0,0 1 0,0 0 0,0 0 0,0-1 0,1 1 0,-1 0 0,0 0 0,0-1 0,1 1 0,-1 0 0,42-46 0,93-65 0,12-12 0,-134 109 0,-13 10 0,-23 13 0,-303 166 0,64-32 0,239-133 0,54-34 0,391-242 0,-63 43 0,-291 174 0,-44 27 0,-53 32 0,-428 238 0,-65 33 0,457-247 0,69-39 0,-1-1 0,0 1 0,0-1 0,-1 0 0,1 0 0,-1 0 0,0 0 0,-1 0 0,0 0 0,1-8 0,-3 11 0,0 1 0,0 0 0,0-1 0,0 1 0,-1 0 0,1 0 0,-1 0 0,0 0 0,1 0 0,-1 0 0,0 0 0,0 1 0,0-1 0,0 1 0,-1-1 0,1 1 0,0 0 0,-1 0 0,1 0 0,-5-2 0,-56-10 0,54 12 0,-96-8 0,-208 7 0,295 2 0,1 1 0,-1 1 0,1 1 0,0 0 0,0 1 0,0 1 0,-19 8 0,30-11 0,1 1 0,0 0 0,0 0 0,0 1 0,0 0 0,0-1 0,1 2 0,0-1 0,0 0 0,0 1 0,0 0 0,1 0 0,0 0 0,0 0 0,0 0 0,0 1 0,1-1 0,0 1 0,0 0 0,1-1 0,-1 1 0,1 0 0,1 0 0,-1 10 0,0 7 0,1-1 0,2 0 0,0 0 0,1 1 0,1-1 0,1-1 0,1 1 0,9 20 0,-10-30 0,0 0 0,1-1 0,1 0 0,0 0 0,0-1 0,1 0 0,0 0 0,1-1 0,0 0 0,1-1 0,-1 1 0,2-2 0,-1 0 0,1 0 0,15 7 0,18 4 0,0-2 0,1-3 0,1-1 0,0-2 0,1-2 0,-1-2 0,54 0 0,-3-7 0,0-3 0,135-25 0,-203 25 0,-1-1 0,1-1 0,-1-2 0,-1 0 0,0-2 0,0-1 0,-1-2 0,0 0 0,-1-2 0,0 0 0,31-27 0,153-172 0,-142 139 0,120-103 0,-74 91 0,-44 35 0,-1-3 0,76-81 0,-122 112 0,-1 0 0,-1-1 0,-1-2 0,-2 0 0,23-46 0,-29 55 0,-11 18 0,0 0 0,0 0 0,0 0 0,0 0 0,0 0 0,1 0 0,-1 0 0,0 0 0,0-1 0,0 1 0,0 0 0,0 0 0,1 0 0,-1 0 0,0 0 0,0 0 0,0 0 0,0 0 0,0 0 0,1 0 0,-1 1 0,0-1 0,0 0 0,0 0 0,0 0 0,1 0 0,-1 0 0,0 0 0,0 0 0,0 0 0,0 0 0,0 0 0,0 0 0,0 1 0,1-1 0,-1 0 0,0 0 0,0 0 0,0 0 0,0 0 0,0 0 0,0 1 0,0-1 0,0 0 0,0 0 0,0 0 0,0 0 0,0 1 0,0-1 0,0 0 0,0 0 0,4 38 0,-3-16 0,13 146 0,-8 170 0,-6-263 0,2-44 0,2 1 0,1-1 0,1-1 0,21 60 0,-13-48 0,12 70 0,-22-93 0,1 0 0,1 0 0,16 35 0,-13-35 0,-1 1 0,-2 0 0,6 22 0,-11-38 0,-1 0 0,1 0 0,-1 0 0,1 0 0,-1 0 0,-1 1 0,1-1 0,-1 0 0,1 0 0,-1 0 0,0 0 0,0 0 0,-1 0 0,1 0 0,-1-1 0,0 1 0,-5 6 0,4-5 0,-2-1 0,1 0 0,0 0 0,-1 0 0,0-1 0,0 1 0,0-1 0,0 0 0,-1-1 0,1 1 0,-7 1 0,-10 2 0,0-1 0,0-1 0,0-1 0,-1-1 0,-31-1 0,-165 9 0,24-1 0,166-13 0,28 4 0,1 0 0,0 0 0,0 0 0,-1 0 0,1 0 0,0-1 0,0 1 0,-1 0 0,1 0 0,0 0 0,0 0 0,-1-1 0,1 1 0,0 0 0,0 0 0,0-1 0,0 1 0,-1 0 0,1 0 0,0-1 0,0 1 0,0 0 0,0 0 0,0-1 0,0 1 0,0 0 0,0 0 0,-1-1 0,1 1 0,0 0 0,0-1 0,0 1 0,0 0 0,1-1 0,-1 1 0,0 0 0,0 0 0,0-1 0,0 1 0,0 0 0,3-4 0,-1 1 0,1 0 0,0 1 0,0-1 0,1 1 0,-1-1 0,0 1 0,1 0 0,4-2 0,145-68 0,-98 49 0,-1-2 0,72-47 0,-124 71 0,0 0 0,0 0 0,-1-1 0,1 1 0,0 0 0,-1-1 0,1 1 0,-1-1 0,1 0 0,-1 1 0,0-1 0,0 0 0,0 0 0,0 0 0,0 1 0,0-1 0,-1 0 0,1 0 0,0-1 0,-1 1 0,0 0 0,1 0 0,-1 0 0,0 0 0,0 0 0,0 0 0,-1 0 0,1-1 0,0 1 0,-1 0 0,1 0 0,-1 0 0,0 0 0,0 0 0,0 0 0,0 1 0,0-1 0,0 0 0,0 0 0,0 1 0,-1-1 0,1 0 0,-3-1 0,-4-5 0,0 0 0,0 1 0,-1 0 0,0 1 0,-1 0 0,1 0 0,-13-5 0,-7 1 0,0 1 0,-1 1 0,0 1 0,0 2 0,-51-3 0,60 6 0,-16-4 0,37 6 0,0 0 0,0 0 0,-1 0 0,1 0 0,0 0 0,0 0 0,0 0 0,-1 0 0,1 0 0,0 0 0,0-1 0,0 1 0,-1 0 0,1 0 0,0 0 0,0 0 0,0 0 0,0-1 0,-1 1 0,1 0 0,0 0 0,0 0 0,0 0 0,0-1 0,0 1 0,0 0 0,0 0 0,-1-1 0,1 1 0,0 0 0,0 0 0,0 0 0,0-1 0,0 1 0,0 0 0,0 0 0,0-1 0,0 1 0,0 0 0,0 0 0,1 0 0,-1-1 0,0 1 0,0 0 0,0 0 0,0 0 0,0-1 0,0 1 0,0 0 0,0 0 0,1 0 0,-1-1 0,0 1 0,0 0 0,0 0 0,0 0 0,1 0 0,-1 0 0,0-1 0,0 1 0,0 0 0,1 0 0,-1 0 0,0 0 0,0 0 0,1 0 0,-1 0 0,19-10 0,0 0 0,0 2 0,1 0 0,29-7 0,13-5 0,-22 6 0,-15 6 0,0-1 0,-1-2 0,0 0 0,23-15 0,-41 18 0,-18 9 0,-19 7 0,-49 20-1365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griculturebio.nc/wp-content/uploads/2024/09/NOAB-2019_compressed.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agriculturebio.nc/wp-content/uploads/2024/11/PROTEGE_Guide_NOAB_2024_FR.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585996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endParaRPr lang="fr-FR" dirty="0"/>
          </a:p>
        </p:txBody>
      </p:sp>
    </p:spTree>
    <p:extLst>
      <p:ext uri="{BB962C8B-B14F-4D97-AF65-F5344CB8AC3E}">
        <p14:creationId xmlns:p14="http://schemas.microsoft.com/office/powerpoint/2010/main" val="200465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2D05F-86D1-68AC-B0A8-45C628FD189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77968F1-4DD6-23F6-0182-DFFC10BADBC4}"/>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7663B75F-404B-612A-98BD-12B705771BF1}"/>
              </a:ext>
            </a:extLst>
          </p:cNvPr>
          <p:cNvSpPr>
            <a:spLocks noGrp="1"/>
          </p:cNvSpPr>
          <p:nvPr>
            <p:ph type="body" idx="1"/>
          </p:nvPr>
        </p:nvSpPr>
        <p:spPr/>
        <p:txBody>
          <a:bodyPr/>
          <a:lstStyle/>
          <a:p>
            <a:r>
              <a:rPr lang="fr-FR" dirty="0"/>
              <a:t>La labellisation Bio Calédonia fonctionne à travers un système participatif de garantie (SPG)=les adhérents sont formés pour participer aux premières étapes de la labellisation avant passage devant un comité de partenaires techniques.</a:t>
            </a:r>
          </a:p>
          <a:p>
            <a:r>
              <a:rPr lang="fr-FR" dirty="0"/>
              <a:t>Explications de la procédure de labellisation SPG par notre homologue Bio </a:t>
            </a:r>
            <a:r>
              <a:rPr lang="fr-FR" dirty="0" err="1"/>
              <a:t>Fétia</a:t>
            </a:r>
            <a:r>
              <a:rPr lang="fr-FR" dirty="0"/>
              <a:t> (labellisent en Polynésie des producteurs sous le label Bio Pasifika) https://www.youtube.com/watch?v=k5YOaYvyftQ.</a:t>
            </a:r>
          </a:p>
          <a:p>
            <a:r>
              <a:rPr lang="fr-FR" dirty="0"/>
              <a:t>Les Groupes Locaux en Nouvelle-Calédonie (voir carte)</a:t>
            </a:r>
          </a:p>
          <a:p>
            <a:endParaRPr lang="fr-FR" dirty="0"/>
          </a:p>
          <a:p>
            <a:pPr marL="158750" indent="0">
              <a:buNone/>
            </a:pPr>
            <a:endParaRPr lang="fr-FR" dirty="0"/>
          </a:p>
        </p:txBody>
      </p:sp>
    </p:spTree>
    <p:extLst>
      <p:ext uri="{BB962C8B-B14F-4D97-AF65-F5344CB8AC3E}">
        <p14:creationId xmlns:p14="http://schemas.microsoft.com/office/powerpoint/2010/main" val="3459264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a:defRPr/>
            </a:pPr>
            <a:fld id="{926A0CDD-95C6-4C18-8BE8-CB55F4AE8C86}" type="slidenum">
              <a:rPr lang="fr-FR" altLang="fr-FR" smtClean="0"/>
              <a:pPr>
                <a:defRPr/>
              </a:pPr>
              <a:t>13</a:t>
            </a:fld>
            <a:endParaRPr lang="fr-FR" altLang="fr-FR" dirty="0"/>
          </a:p>
        </p:txBody>
      </p:sp>
      <p:sp>
        <p:nvSpPr>
          <p:cNvPr id="5" name="Espace réservé du pied de page 4">
            <a:extLst>
              <a:ext uri="{FF2B5EF4-FFF2-40B4-BE49-F238E27FC236}">
                <a16:creationId xmlns:a16="http://schemas.microsoft.com/office/drawing/2014/main" id="{DC017CA6-C123-4717-A574-EF3CC639E901}"/>
              </a:ext>
            </a:extLst>
          </p:cNvPr>
          <p:cNvSpPr>
            <a:spLocks noGrp="1"/>
          </p:cNvSpPr>
          <p:nvPr>
            <p:ph type="ftr" sz="quarter" idx="4"/>
          </p:nvPr>
        </p:nvSpPr>
        <p:spPr/>
        <p:txBody>
          <a:bodyPr/>
          <a:lstStyle/>
          <a:p>
            <a:pPr>
              <a:defRPr/>
            </a:pPr>
            <a:r>
              <a:rPr lang="fr-FR"/>
              <a:t>Formation à l'inspection - Bio Calédonia</a:t>
            </a:r>
            <a:endParaRPr lang="fr-FR" dirty="0"/>
          </a:p>
        </p:txBody>
      </p:sp>
      <p:sp>
        <p:nvSpPr>
          <p:cNvPr id="6" name="Espace réservé de la date 5">
            <a:extLst>
              <a:ext uri="{FF2B5EF4-FFF2-40B4-BE49-F238E27FC236}">
                <a16:creationId xmlns:a16="http://schemas.microsoft.com/office/drawing/2014/main" id="{746A78F0-219E-40A6-86CC-DC51376B2667}"/>
              </a:ext>
            </a:extLst>
          </p:cNvPr>
          <p:cNvSpPr>
            <a:spLocks noGrp="1"/>
          </p:cNvSpPr>
          <p:nvPr>
            <p:ph type="dt" idx="1"/>
          </p:nvPr>
        </p:nvSpPr>
        <p:spPr/>
        <p:txBody>
          <a:bodyPr/>
          <a:lstStyle/>
          <a:p>
            <a:pPr>
              <a:defRPr/>
            </a:pPr>
            <a:r>
              <a:rPr lang="fr-FR"/>
              <a:t>21/12/2020</a:t>
            </a:r>
            <a:endParaRPr lang="fr-FR" dirty="0"/>
          </a:p>
        </p:txBody>
      </p:sp>
    </p:spTree>
    <p:extLst>
      <p:ext uri="{BB962C8B-B14F-4D97-AF65-F5344CB8AC3E}">
        <p14:creationId xmlns:p14="http://schemas.microsoft.com/office/powerpoint/2010/main" val="372882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50EB1-6DB4-5D55-9674-A3C026C8FF3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02765F4-0261-943B-20E2-5620C1483007}"/>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BA86A5B1-2FA9-189B-E474-03FE63557AA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236370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17B6-180D-788B-1EBC-EFF0FF0562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A7D507-50EC-57BC-3E1C-15A277D6C2F9}"/>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748A3427-B71E-AD2F-E055-DA7ADAA5D158}"/>
              </a:ext>
            </a:extLst>
          </p:cNvPr>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85283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2327D-4107-1847-9D1A-BFA7B8DC61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EE9E83-F427-F37B-8444-06BC71C7DDF1}"/>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F0EBCEBB-F959-551A-2E9D-427DFE4EF872}"/>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925127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158750" indent="0">
              <a:buNone/>
            </a:pPr>
            <a:r>
              <a:rPr lang="fr-FR" sz="1100" dirty="0">
                <a:latin typeface="Source Sans Pro"/>
                <a:ea typeface="Source Sans Pro"/>
              </a:rPr>
              <a:t>Déf de l’IFOAM (Fédération des Mouvements d’agriculture bio) : « Un système de production qui maintient et améliore la santé des sols, des écosystèmes et des personnes ». Elle s’appuie sur des processus écologiques, la biodiversité et des cycles adaptés aux conditions locales, plutôt que sur l’utilisation d’intrants ayant des effets adverses. </a:t>
            </a:r>
          </a:p>
          <a:p>
            <a:pPr marL="158750" indent="0">
              <a:buNone/>
            </a:pPr>
            <a:endParaRPr lang="fr-FR" sz="1100" dirty="0">
              <a:latin typeface="Source Sans Pro"/>
              <a:ea typeface="Source Sans Pro"/>
            </a:endParaRPr>
          </a:p>
          <a:p>
            <a:pPr marL="158750" indent="0">
              <a:buNone/>
            </a:pPr>
            <a:r>
              <a:rPr lang="fr-FR" sz="1100" dirty="0">
                <a:latin typeface="Source Sans Pro"/>
                <a:ea typeface="Source Sans Pro"/>
              </a:rPr>
              <a:t>L’agriculture biologique regroupe plusieurs types pratiques agricoles telles que l’agroforesterie, la </a:t>
            </a:r>
            <a:r>
              <a:rPr lang="fr-FR" sz="1100" dirty="0" err="1">
                <a:latin typeface="Source Sans Pro"/>
                <a:ea typeface="Source Sans Pro"/>
              </a:rPr>
              <a:t>synthropie</a:t>
            </a:r>
            <a:r>
              <a:rPr lang="fr-FR" sz="1100" dirty="0">
                <a:latin typeface="Source Sans Pro"/>
                <a:ea typeface="Source Sans Pro"/>
              </a:rPr>
              <a:t>, l’agriculture traditionnelle… l’ensemble de ces pratiques peuvent être bio. </a:t>
            </a:r>
          </a:p>
          <a:p>
            <a:pPr marL="158750" indent="0">
              <a:buNone/>
            </a:pPr>
            <a:endParaRPr lang="fr-FR" sz="1100" dirty="0">
              <a:latin typeface="Source Sans Pro"/>
              <a:ea typeface="Source Sans Pro"/>
            </a:endParaRPr>
          </a:p>
          <a:p>
            <a:pPr marL="158750" indent="0">
              <a:buNone/>
            </a:pPr>
            <a:r>
              <a:rPr lang="fr-FR" dirty="0">
                <a:latin typeface="Source Sans Pro"/>
                <a:ea typeface="Source Sans Pro"/>
              </a:rPr>
              <a:t>Du point</a:t>
            </a:r>
            <a:r>
              <a:rPr lang="fr-FR" sz="1100" dirty="0">
                <a:latin typeface="Source Sans Pro"/>
                <a:ea typeface="Source Sans Pro"/>
              </a:rPr>
              <a:t> de </a:t>
            </a:r>
            <a:r>
              <a:rPr lang="fr-FR" dirty="0">
                <a:latin typeface="Source Sans Pro"/>
                <a:ea typeface="Source Sans Pro"/>
              </a:rPr>
              <a:t>vue d'un producteur</a:t>
            </a:r>
            <a:r>
              <a:rPr lang="fr-FR" sz="1100" dirty="0">
                <a:latin typeface="Source Sans Pro"/>
                <a:ea typeface="Source Sans Pro"/>
              </a:rPr>
              <a:t>, très concrètement, il s’agit d’éviter et/ou de réduire le plus possible le risque de contamination (du sol, de l’eau, de l’air, des hommes, ses productions) par son activité. </a:t>
            </a:r>
            <a:endParaRPr lang="fr-NC" dirty="0"/>
          </a:p>
        </p:txBody>
      </p:sp>
    </p:spTree>
    <p:extLst>
      <p:ext uri="{BB962C8B-B14F-4D97-AF65-F5344CB8AC3E}">
        <p14:creationId xmlns:p14="http://schemas.microsoft.com/office/powerpoint/2010/main" val="23623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NC" dirty="0"/>
          </a:p>
        </p:txBody>
      </p:sp>
    </p:spTree>
    <p:extLst>
      <p:ext uri="{BB962C8B-B14F-4D97-AF65-F5344CB8AC3E}">
        <p14:creationId xmlns:p14="http://schemas.microsoft.com/office/powerpoint/2010/main" val="397337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u="sng" dirty="0"/>
              <a:t>L’agriculture biologique repose sur les grands principes suivants </a:t>
            </a:r>
            <a:r>
              <a:rPr lang="fr-FR" dirty="0"/>
              <a:t>: </a:t>
            </a:r>
            <a:br>
              <a:rPr lang="fr-FR" dirty="0"/>
            </a:br>
            <a:endParaRPr lang="fr-FR" dirty="0"/>
          </a:p>
          <a:p>
            <a:pPr>
              <a:buFont typeface="Wingdings" panose="05000000000000000000" pitchFamily="2" charset="2"/>
              <a:buChar char="§"/>
            </a:pPr>
            <a:r>
              <a:rPr lang="fr-FR" dirty="0"/>
              <a:t>Santé – L’agriculture biologique entretient et renforce la santé des sols, permettant ainsi de cultiver des végétaux et d’élever des animaux sains afin d’améliorer le quotidien des femmes et des hommes, ainsi que leur environnement comme un tout indivisible. </a:t>
            </a:r>
          </a:p>
          <a:p>
            <a:pPr>
              <a:buFont typeface="Wingdings" panose="05000000000000000000" pitchFamily="2" charset="2"/>
              <a:buChar char="§"/>
            </a:pPr>
            <a:r>
              <a:rPr lang="fr-FR" dirty="0"/>
              <a:t>Écologie – L’agriculture biologique repose sur les cycles et les systèmes écologiques vivants auxquels elle s’adapte, qu’elle imite et aide à se maintenir. Conservation des écosystèmes primaires, de la biodiversité, des sols, ainsi que de la ressource en eau. Prévention et adaptation au changement climatique. Interdiction des produits chimiques de synthèse (liste d’intrants autorisés). Non-traitement des semences.</a:t>
            </a:r>
          </a:p>
          <a:p>
            <a:pPr>
              <a:buFont typeface="Wingdings" panose="05000000000000000000" pitchFamily="2" charset="2"/>
              <a:buChar char="§"/>
            </a:pPr>
            <a:r>
              <a:rPr lang="fr-FR" dirty="0"/>
              <a:t>Équité – L’agriculture biologique se fonde sur des rapports d’équité dans le quotidien de chacun et les possibilités de faire son chemin dans la vie. Le rôle des agriculteurs et des communautés rurales est reconnu, et les bénéfices générés sont partagés équitablement avec les intéressés. </a:t>
            </a:r>
          </a:p>
          <a:p>
            <a:pPr>
              <a:buFont typeface="Wingdings" panose="05000000000000000000" pitchFamily="2" charset="2"/>
              <a:buChar char="§"/>
            </a:pPr>
            <a:r>
              <a:rPr lang="fr-FR" dirty="0"/>
              <a:t>Précaution – L’agriculture biologique est gérée de manière prudente et responsable pour protéger la santé et le bien-être des générations actuelles et futures ainsi que l’environnement. Interdiction des OGM notamment. Période de conversion obligatoire en tous les cas. Séparation des produits bio et conventionnels.</a:t>
            </a:r>
          </a:p>
          <a:p>
            <a:endParaRPr lang="fr-NC" dirty="0"/>
          </a:p>
        </p:txBody>
      </p:sp>
    </p:spTree>
    <p:extLst>
      <p:ext uri="{BB962C8B-B14F-4D97-AF65-F5344CB8AC3E}">
        <p14:creationId xmlns:p14="http://schemas.microsoft.com/office/powerpoint/2010/main" val="2140030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55EEF-1E8B-0B81-274A-C89755BE8FD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211D665-0239-EF2D-3051-E0BC8E27C98B}"/>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BACFDF7B-DE7E-78F7-9BBE-2C498041EDE8}"/>
              </a:ext>
            </a:extLst>
          </p:cNvPr>
          <p:cNvSpPr>
            <a:spLocks noGrp="1"/>
          </p:cNvSpPr>
          <p:nvPr>
            <p:ph type="body" idx="1"/>
          </p:nvPr>
        </p:nvSpPr>
        <p:spPr/>
        <p:txBody>
          <a:bodyPr/>
          <a:lstStyle/>
          <a:p>
            <a:r>
              <a:rPr lang="fr-FR" dirty="0"/>
              <a:t>Les labels bio dans le monde (reconnus par la Fédération internationale des mouvements d’agriculture biologique=IFOAM). </a:t>
            </a:r>
          </a:p>
          <a:p>
            <a:r>
              <a:rPr lang="fr-FR" dirty="0"/>
              <a:t>Parmi eux, le label Bio Pasifika partagé dans la région Pacifique et géré par la Communauté océanienne de l’agriculture biologique et du commerce éthique=POETCOM</a:t>
            </a:r>
          </a:p>
          <a:p>
            <a:r>
              <a:rPr lang="fr-FR" dirty="0"/>
              <a:t>18500 agriculteurs bio en Océanie, dont une majorité en PNG -&gt; un peu moins de 10% des surfaces labellisées</a:t>
            </a:r>
            <a:endParaRPr lang="fr-NC" dirty="0"/>
          </a:p>
        </p:txBody>
      </p:sp>
    </p:spTree>
    <p:extLst>
      <p:ext uri="{BB962C8B-B14F-4D97-AF65-F5344CB8AC3E}">
        <p14:creationId xmlns:p14="http://schemas.microsoft.com/office/powerpoint/2010/main" val="391942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Le label Bio Pasifika est basé sur les grands principes du bio (zéro produit chimique de synthèse, zéro OGM, des pratiques qui respectent l’environnement et les êtres vivants) + reconnaissance des pratiques traditionnelles d’Océanie</a:t>
            </a:r>
          </a:p>
          <a:p>
            <a:r>
              <a:rPr lang="fr-FR" dirty="0"/>
              <a:t>Le cahier des charges = la Norme Océanienne d’Agriculture Biologique : </a:t>
            </a:r>
            <a:r>
              <a:rPr lang="fr-FR" dirty="0">
                <a:hlinkClick r:id="rId3"/>
              </a:rPr>
              <a:t>https://agriculturebio.nc/wp-content/uploads/2024/09/NOAB-2019_compressed.pdf</a:t>
            </a:r>
            <a:r>
              <a:rPr lang="fr-FR" dirty="0"/>
              <a:t>. Son guide de lecture: </a:t>
            </a:r>
            <a:r>
              <a:rPr lang="fr-FR" dirty="0">
                <a:hlinkClick r:id="rId4"/>
              </a:rPr>
              <a:t>https://agriculturebio.nc/wp-content/uploads/2024/11/PROTEGE_Guide_NOAB_2024_FR.pdf</a:t>
            </a:r>
            <a:endParaRPr lang="fr-FR" dirty="0"/>
          </a:p>
          <a:p>
            <a:endParaRPr lang="fr-FR" dirty="0"/>
          </a:p>
          <a:p>
            <a:endParaRPr lang="fr-FR" dirty="0"/>
          </a:p>
          <a:p>
            <a:endParaRPr lang="fr-FR" dirty="0"/>
          </a:p>
          <a:p>
            <a:endParaRPr lang="fr-FR" dirty="0"/>
          </a:p>
          <a:p>
            <a:endParaRPr lang="fr-NC" dirty="0"/>
          </a:p>
        </p:txBody>
      </p:sp>
    </p:spTree>
    <p:extLst>
      <p:ext uri="{BB962C8B-B14F-4D97-AF65-F5344CB8AC3E}">
        <p14:creationId xmlns:p14="http://schemas.microsoft.com/office/powerpoint/2010/main" val="2620099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88537-1538-0E34-5ED4-901634E949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44F481-F22B-F0C5-2946-11ECE4210576}"/>
              </a:ext>
            </a:extLst>
          </p:cNvPr>
          <p:cNvSpPr>
            <a:spLocks noGrp="1" noRot="1" noChangeAspect="1"/>
          </p:cNvSpPr>
          <p:nvPr>
            <p:ph type="sldImg"/>
          </p:nvPr>
        </p:nvSpPr>
        <p:spPr>
          <a:xfrm>
            <a:off x="381000" y="685800"/>
            <a:ext cx="6096000" cy="3429000"/>
          </a:xfrm>
        </p:spPr>
      </p:sp>
      <p:sp>
        <p:nvSpPr>
          <p:cNvPr id="3" name="Espace réservé des notes 2">
            <a:extLst>
              <a:ext uri="{FF2B5EF4-FFF2-40B4-BE49-F238E27FC236}">
                <a16:creationId xmlns:a16="http://schemas.microsoft.com/office/drawing/2014/main" id="{84065CC6-29F8-B132-28F8-C924617313E8}"/>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68947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En Nouvelle-Calédonie, le label bio officiel est le label Bio Pasifika. C’est l’association Bio Calédonia qui est chargée de le délivrer si le producteur respecte la norme océanienne d’agriculture biologique</a:t>
            </a:r>
          </a:p>
        </p:txBody>
      </p:sp>
    </p:spTree>
    <p:extLst>
      <p:ext uri="{BB962C8B-B14F-4D97-AF65-F5344CB8AC3E}">
        <p14:creationId xmlns:p14="http://schemas.microsoft.com/office/powerpoint/2010/main" val="3617063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ctrTitle"/>
          </p:nvPr>
        </p:nvSpPr>
        <p:spPr>
          <a:xfrm>
            <a:off x="2075793" y="839842"/>
            <a:ext cx="9144000" cy="2387600"/>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27" name="Google Shape;27;p22"/>
          <p:cNvSpPr txBox="1">
            <a:spLocks noGrp="1"/>
          </p:cNvSpPr>
          <p:nvPr>
            <p:ph type="subTitle" idx="1"/>
          </p:nvPr>
        </p:nvSpPr>
        <p:spPr>
          <a:xfrm>
            <a:off x="2075793" y="3429000"/>
            <a:ext cx="9144000" cy="1655762"/>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r-FR"/>
              <a:t>Modifiez le style des sous-titres du masque</a:t>
            </a:r>
            <a:endParaRPr/>
          </a:p>
        </p:txBody>
      </p:sp>
      <p:pic>
        <p:nvPicPr>
          <p:cNvPr id="2" name="Image 1">
            <a:extLst>
              <a:ext uri="{FF2B5EF4-FFF2-40B4-BE49-F238E27FC236}">
                <a16:creationId xmlns:a16="http://schemas.microsoft.com/office/drawing/2014/main" id="{2DB316F5-790B-AC8F-FD92-246C91D869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173" y="6168646"/>
            <a:ext cx="1393653" cy="6893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475A268A-15D3-4EA8-82E2-479F04F0A264}" type="datetimeFigureOut">
              <a:rPr lang="fr-FR" smtClean="0"/>
              <a:pPr>
                <a:defRPr/>
              </a:pPr>
              <a:t>17/02/2026</a:t>
            </a:fld>
            <a:endParaRPr lang="fr-FR" dirty="0"/>
          </a:p>
        </p:txBody>
      </p:sp>
      <p:sp>
        <p:nvSpPr>
          <p:cNvPr id="4" name="Footer Placeholder 3"/>
          <p:cNvSpPr>
            <a:spLocks noGrp="1"/>
          </p:cNvSpPr>
          <p:nvPr>
            <p:ph type="ftr" sz="quarter" idx="11"/>
          </p:nvPr>
        </p:nvSpPr>
        <p:spPr/>
        <p:txBody>
          <a:bodyPr/>
          <a:lstStyle/>
          <a:p>
            <a:pPr>
              <a:defRPr/>
            </a:pPr>
            <a:endParaRPr lang="fr-FR" dirty="0"/>
          </a:p>
        </p:txBody>
      </p:sp>
      <p:sp>
        <p:nvSpPr>
          <p:cNvPr id="5" name="Slide Number Placeholder 4"/>
          <p:cNvSpPr>
            <a:spLocks noGrp="1"/>
          </p:cNvSpPr>
          <p:nvPr>
            <p:ph type="sldNum" sz="quarter" idx="12"/>
          </p:nvPr>
        </p:nvSpPr>
        <p:spPr/>
        <p:txBody>
          <a:bodyPr/>
          <a:lstStyle/>
          <a:p>
            <a:pPr>
              <a:defRPr/>
            </a:pPr>
            <a:fld id="{8FDA02EC-7355-48A4-A3BD-1F057B08DDB4}" type="slidenum">
              <a:rPr lang="fr-FR" altLang="fr-FR" smtClean="0"/>
              <a:pPr>
                <a:defRPr/>
              </a:pPr>
              <a:t>‹#›</a:t>
            </a:fld>
            <a:endParaRPr lang="fr-FR" altLang="fr-FR" dirty="0"/>
          </a:p>
        </p:txBody>
      </p:sp>
    </p:spTree>
    <p:extLst>
      <p:ext uri="{BB962C8B-B14F-4D97-AF65-F5344CB8AC3E}">
        <p14:creationId xmlns:p14="http://schemas.microsoft.com/office/powerpoint/2010/main" val="415293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908A5A6-2252-4BE3-A81B-EC3FBAD5E37C}" type="datetimeFigureOut">
              <a:rPr lang="fr-FR" smtClean="0"/>
              <a:pPr>
                <a:defRPr/>
              </a:pPr>
              <a:t>17/02/2026</a:t>
            </a:fld>
            <a:endParaRPr lang="fr-FR" dirty="0"/>
          </a:p>
        </p:txBody>
      </p:sp>
      <p:sp>
        <p:nvSpPr>
          <p:cNvPr id="3" name="Footer Placeholder 2"/>
          <p:cNvSpPr>
            <a:spLocks noGrp="1"/>
          </p:cNvSpPr>
          <p:nvPr>
            <p:ph type="ftr" sz="quarter" idx="11"/>
          </p:nvPr>
        </p:nvSpPr>
        <p:spPr/>
        <p:txBody>
          <a:bodyPr/>
          <a:lstStyle/>
          <a:p>
            <a:pPr>
              <a:defRPr/>
            </a:pPr>
            <a:endParaRPr lang="fr-FR" dirty="0"/>
          </a:p>
        </p:txBody>
      </p:sp>
      <p:sp>
        <p:nvSpPr>
          <p:cNvPr id="4" name="Slide Number Placeholder 3"/>
          <p:cNvSpPr>
            <a:spLocks noGrp="1"/>
          </p:cNvSpPr>
          <p:nvPr>
            <p:ph type="sldNum" sz="quarter" idx="12"/>
          </p:nvPr>
        </p:nvSpPr>
        <p:spPr/>
        <p:txBody>
          <a:bodyPr/>
          <a:lstStyle/>
          <a:p>
            <a:pPr>
              <a:defRPr/>
            </a:pPr>
            <a:fld id="{EF621C95-DADF-4EF7-A4F4-E3A1B86C70B4}" type="slidenum">
              <a:rPr lang="fr-FR" altLang="fr-FR" smtClean="0"/>
              <a:pPr>
                <a:defRPr/>
              </a:pPr>
              <a:t>‹#›</a:t>
            </a:fld>
            <a:endParaRPr lang="fr-FR" altLang="fr-FR" dirty="0"/>
          </a:p>
        </p:txBody>
      </p:sp>
    </p:spTree>
    <p:extLst>
      <p:ext uri="{BB962C8B-B14F-4D97-AF65-F5344CB8AC3E}">
        <p14:creationId xmlns:p14="http://schemas.microsoft.com/office/powerpoint/2010/main" val="300433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475A268A-15D3-4EA8-82E2-479F04F0A264}" type="datetimeFigureOut">
              <a:rPr lang="fr-FR" smtClean="0"/>
              <a:pPr>
                <a:defRPr/>
              </a:pPr>
              <a:t>17/02/2026</a:t>
            </a:fld>
            <a:endParaRPr lang="fr-FR" dirty="0"/>
          </a:p>
        </p:txBody>
      </p:sp>
      <p:sp>
        <p:nvSpPr>
          <p:cNvPr id="4" name="Footer Placeholder 3"/>
          <p:cNvSpPr>
            <a:spLocks noGrp="1"/>
          </p:cNvSpPr>
          <p:nvPr>
            <p:ph type="ftr" sz="quarter" idx="11"/>
          </p:nvPr>
        </p:nvSpPr>
        <p:spPr/>
        <p:txBody>
          <a:bodyPr/>
          <a:lstStyle/>
          <a:p>
            <a:pPr>
              <a:defRPr/>
            </a:pPr>
            <a:endParaRPr lang="fr-FR" dirty="0"/>
          </a:p>
        </p:txBody>
      </p:sp>
      <p:sp>
        <p:nvSpPr>
          <p:cNvPr id="5" name="Slide Number Placeholder 4"/>
          <p:cNvSpPr>
            <a:spLocks noGrp="1"/>
          </p:cNvSpPr>
          <p:nvPr>
            <p:ph type="sldNum" sz="quarter" idx="12"/>
          </p:nvPr>
        </p:nvSpPr>
        <p:spPr/>
        <p:txBody>
          <a:bodyPr/>
          <a:lstStyle/>
          <a:p>
            <a:pPr>
              <a:defRPr/>
            </a:pPr>
            <a:fld id="{8FDA02EC-7355-48A4-A3BD-1F057B08DDB4}" type="slidenum">
              <a:rPr lang="fr-FR" altLang="fr-FR" smtClean="0"/>
              <a:pPr>
                <a:defRPr/>
              </a:pPr>
              <a:t>‹#›</a:t>
            </a:fld>
            <a:endParaRPr lang="fr-FR" altLang="fr-FR" dirty="0"/>
          </a:p>
        </p:txBody>
      </p:sp>
    </p:spTree>
    <p:extLst>
      <p:ext uri="{BB962C8B-B14F-4D97-AF65-F5344CB8AC3E}">
        <p14:creationId xmlns:p14="http://schemas.microsoft.com/office/powerpoint/2010/main" val="148272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re et contenu" type="obj">
  <p:cSld name="1_Titre et contenu">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18"/>
          <p:cNvSpPr txBox="1">
            <a:spLocks noGrp="1"/>
          </p:cNvSpPr>
          <p:nvPr>
            <p:ph type="title"/>
          </p:nvPr>
        </p:nvSpPr>
        <p:spPr>
          <a:xfrm>
            <a:off x="941989" y="1465536"/>
            <a:ext cx="10308020" cy="1325563"/>
          </a:xfrm>
          <a:prstGeom prst="rect">
            <a:avLst/>
          </a:prstGeom>
          <a:noFill/>
          <a:ln>
            <a:noFill/>
          </a:ln>
        </p:spPr>
        <p:txBody>
          <a:bodyPr spcFirstLastPara="1" wrap="square" lIns="91425" tIns="45700" rIns="91425" bIns="45700" anchor="ctr" anchorCtr="1">
            <a:normAutofit/>
          </a:bodyPr>
          <a:lstStyle>
            <a:lvl1pPr lvl="0" algn="l">
              <a:lnSpc>
                <a:spcPct val="90000"/>
              </a:lnSpc>
              <a:spcBef>
                <a:spcPts val="0"/>
              </a:spcBef>
              <a:spcAft>
                <a:spcPts val="0"/>
              </a:spcAft>
              <a:buClr>
                <a:schemeClr val="dk1"/>
              </a:buClr>
              <a:buSzPts val="44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13" name="Google Shape;13;p18"/>
          <p:cNvSpPr txBox="1">
            <a:spLocks noGrp="1"/>
          </p:cNvSpPr>
          <p:nvPr>
            <p:ph type="body" idx="1"/>
          </p:nvPr>
        </p:nvSpPr>
        <p:spPr>
          <a:xfrm>
            <a:off x="941989" y="3197444"/>
            <a:ext cx="10308020" cy="1090175"/>
          </a:xfrm>
          <a:prstGeom prst="rect">
            <a:avLst/>
          </a:prstGeom>
          <a:noFill/>
          <a:ln>
            <a:noFill/>
          </a:ln>
        </p:spPr>
        <p:txBody>
          <a:bodyPr spcFirstLastPara="1" wrap="square" lIns="91425" tIns="45700" rIns="91425" bIns="45700" anchor="ctr" anchorCtr="1">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r-FR"/>
              <a:t>Cliquez pour modifier les styles du texte du masque</a:t>
            </a:r>
          </a:p>
        </p:txBody>
      </p:sp>
      <p:pic>
        <p:nvPicPr>
          <p:cNvPr id="2" name="Image 1">
            <a:extLst>
              <a:ext uri="{FF2B5EF4-FFF2-40B4-BE49-F238E27FC236}">
                <a16:creationId xmlns:a16="http://schemas.microsoft.com/office/drawing/2014/main" id="{0E6D7FAD-39DB-8D69-437B-54DB7DBB9E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173" y="6168646"/>
            <a:ext cx="1393653" cy="689354"/>
          </a:xfrm>
          <a:prstGeom prst="rect">
            <a:avLst/>
          </a:prstGeom>
        </p:spPr>
      </p:pic>
    </p:spTree>
    <p:extLst>
      <p:ext uri="{BB962C8B-B14F-4D97-AF65-F5344CB8AC3E}">
        <p14:creationId xmlns:p14="http://schemas.microsoft.com/office/powerpoint/2010/main" val="1880245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re et contenu" type="obj">
  <p:cSld name="1_Titre et contenu">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18"/>
          <p:cNvSpPr txBox="1">
            <a:spLocks noGrp="1"/>
          </p:cNvSpPr>
          <p:nvPr>
            <p:ph type="title"/>
          </p:nvPr>
        </p:nvSpPr>
        <p:spPr>
          <a:xfrm>
            <a:off x="941989" y="1465536"/>
            <a:ext cx="10308020" cy="1325563"/>
          </a:xfrm>
          <a:prstGeom prst="rect">
            <a:avLst/>
          </a:prstGeom>
          <a:noFill/>
          <a:ln>
            <a:noFill/>
          </a:ln>
        </p:spPr>
        <p:txBody>
          <a:bodyPr spcFirstLastPara="1" wrap="square" lIns="91425" tIns="45700" rIns="91425" bIns="45700" anchor="ctr" anchorCtr="1">
            <a:normAutofit/>
          </a:bodyPr>
          <a:lstStyle>
            <a:lvl1pPr lvl="0" algn="l">
              <a:lnSpc>
                <a:spcPct val="90000"/>
              </a:lnSpc>
              <a:spcBef>
                <a:spcPts val="0"/>
              </a:spcBef>
              <a:spcAft>
                <a:spcPts val="0"/>
              </a:spcAft>
              <a:buClr>
                <a:schemeClr val="dk1"/>
              </a:buClr>
              <a:buSzPts val="44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13" name="Google Shape;13;p18"/>
          <p:cNvSpPr txBox="1">
            <a:spLocks noGrp="1"/>
          </p:cNvSpPr>
          <p:nvPr>
            <p:ph type="body" idx="1"/>
          </p:nvPr>
        </p:nvSpPr>
        <p:spPr>
          <a:xfrm>
            <a:off x="941989" y="3197444"/>
            <a:ext cx="10308020" cy="1090175"/>
          </a:xfrm>
          <a:prstGeom prst="rect">
            <a:avLst/>
          </a:prstGeom>
          <a:noFill/>
          <a:ln>
            <a:noFill/>
          </a:ln>
        </p:spPr>
        <p:txBody>
          <a:bodyPr spcFirstLastPara="1" wrap="square" lIns="91425" tIns="45700" rIns="91425" bIns="45700" anchor="ctr" anchorCtr="1">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r-FR"/>
              <a:t>Cliquez pour modifier les styles du texte du masque</a:t>
            </a:r>
          </a:p>
        </p:txBody>
      </p:sp>
      <p:pic>
        <p:nvPicPr>
          <p:cNvPr id="14" name="Google Shape;14;p18"/>
          <p:cNvPicPr preferRelativeResize="0"/>
          <p:nvPr/>
        </p:nvPicPr>
        <p:blipFill rotWithShape="1">
          <a:blip r:embed="rId3">
            <a:alphaModFix/>
          </a:blip>
          <a:srcRect/>
          <a:stretch/>
        </p:blipFill>
        <p:spPr>
          <a:xfrm>
            <a:off x="9804400" y="5176784"/>
            <a:ext cx="2387600" cy="2387600"/>
          </a:xfrm>
          <a:prstGeom prst="rect">
            <a:avLst/>
          </a:prstGeom>
          <a:noFill/>
          <a:ln>
            <a:noFill/>
          </a:ln>
        </p:spPr>
      </p:pic>
    </p:spTree>
    <p:extLst>
      <p:ext uri="{BB962C8B-B14F-4D97-AF65-F5344CB8AC3E}">
        <p14:creationId xmlns:p14="http://schemas.microsoft.com/office/powerpoint/2010/main" val="3181391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22"/>
          <p:cNvSpPr txBox="1">
            <a:spLocks noGrp="1"/>
          </p:cNvSpPr>
          <p:nvPr>
            <p:ph type="ctrTitle"/>
          </p:nvPr>
        </p:nvSpPr>
        <p:spPr>
          <a:xfrm>
            <a:off x="2075793" y="839842"/>
            <a:ext cx="9144000" cy="2387600"/>
          </a:xfrm>
          <a:prstGeom prst="rect">
            <a:avLst/>
          </a:prstGeom>
          <a:noFill/>
          <a:ln>
            <a:noFill/>
          </a:ln>
        </p:spPr>
        <p:txBody>
          <a:bodyPr spcFirstLastPara="1" wrap="square" lIns="91425" tIns="45700" rIns="91425" bIns="45700" anchor="b" anchorCtr="1">
            <a:normAutofit/>
          </a:bodyPr>
          <a:lstStyle>
            <a:lvl1pPr lvl="0" algn="ctr">
              <a:lnSpc>
                <a:spcPct val="90000"/>
              </a:lnSpc>
              <a:spcBef>
                <a:spcPts val="0"/>
              </a:spcBef>
              <a:spcAft>
                <a:spcPts val="0"/>
              </a:spcAft>
              <a:buClr>
                <a:schemeClr val="dk1"/>
              </a:buClr>
              <a:buSzPts val="6000"/>
              <a:buFont typeface="Calibri"/>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27" name="Google Shape;27;p22"/>
          <p:cNvSpPr txBox="1">
            <a:spLocks noGrp="1"/>
          </p:cNvSpPr>
          <p:nvPr>
            <p:ph type="subTitle" idx="1"/>
          </p:nvPr>
        </p:nvSpPr>
        <p:spPr>
          <a:xfrm>
            <a:off x="2075793" y="3429000"/>
            <a:ext cx="9144000" cy="1655762"/>
          </a:xfrm>
          <a:prstGeom prst="rect">
            <a:avLst/>
          </a:prstGeom>
          <a:no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r-FR"/>
              <a:t>Modifiez le style des sous-titres du masque</a:t>
            </a:r>
            <a:endParaRPr/>
          </a:p>
        </p:txBody>
      </p:sp>
    </p:spTree>
    <p:extLst>
      <p:ext uri="{BB962C8B-B14F-4D97-AF65-F5344CB8AC3E}">
        <p14:creationId xmlns:p14="http://schemas.microsoft.com/office/powerpoint/2010/main" val="169363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et contenu">
  <p:cSld name="2_Titre et contenu">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3"/>
          <p:cNvSpPr txBox="1">
            <a:spLocks noGrp="1"/>
          </p:cNvSpPr>
          <p:nvPr>
            <p:ph type="title"/>
          </p:nvPr>
        </p:nvSpPr>
        <p:spPr>
          <a:xfrm>
            <a:off x="941989" y="1465536"/>
            <a:ext cx="10308020" cy="1325563"/>
          </a:xfrm>
          <a:prstGeom prst="rect">
            <a:avLst/>
          </a:prstGeom>
          <a:noFill/>
          <a:ln>
            <a:noFill/>
          </a:ln>
        </p:spPr>
        <p:txBody>
          <a:bodyPr spcFirstLastPara="1" wrap="square" lIns="91425" tIns="45700" rIns="91425" bIns="45700" anchor="ctr" anchorCtr="1">
            <a:normAutofit/>
          </a:bodyPr>
          <a:lstStyle>
            <a:lvl1pPr lvl="0" algn="l">
              <a:lnSpc>
                <a:spcPct val="90000"/>
              </a:lnSpc>
              <a:spcBef>
                <a:spcPts val="0"/>
              </a:spcBef>
              <a:spcAft>
                <a:spcPts val="0"/>
              </a:spcAft>
              <a:buClr>
                <a:schemeClr val="dk1"/>
              </a:buClr>
              <a:buSzPts val="4400"/>
              <a:buFont typeface="Calibri"/>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a:t>Modifiez le style du titre</a:t>
            </a:r>
            <a:endParaRPr/>
          </a:p>
        </p:txBody>
      </p:sp>
      <p:sp>
        <p:nvSpPr>
          <p:cNvPr id="31" name="Google Shape;31;p23"/>
          <p:cNvSpPr txBox="1">
            <a:spLocks noGrp="1"/>
          </p:cNvSpPr>
          <p:nvPr>
            <p:ph type="body" idx="1"/>
          </p:nvPr>
        </p:nvSpPr>
        <p:spPr>
          <a:xfrm>
            <a:off x="941989" y="3197444"/>
            <a:ext cx="10308020" cy="1090175"/>
          </a:xfrm>
          <a:prstGeom prst="rect">
            <a:avLst/>
          </a:prstGeom>
          <a:noFill/>
          <a:ln>
            <a:noFill/>
          </a:ln>
        </p:spPr>
        <p:txBody>
          <a:bodyPr spcFirstLastPara="1" wrap="square" lIns="91425" tIns="45700" rIns="91425" bIns="45700" anchor="ctr" anchorCtr="1">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fr-FR"/>
              <a:t>Cliquez pour modifier les styles du texte du masque</a:t>
            </a:r>
          </a:p>
        </p:txBody>
      </p:sp>
      <p:pic>
        <p:nvPicPr>
          <p:cNvPr id="32" name="Google Shape;32;p23"/>
          <p:cNvPicPr preferRelativeResize="0"/>
          <p:nvPr/>
        </p:nvPicPr>
        <p:blipFill rotWithShape="1">
          <a:blip r:embed="rId3">
            <a:alphaModFix/>
          </a:blip>
          <a:srcRect/>
          <a:stretch/>
        </p:blipFill>
        <p:spPr>
          <a:xfrm>
            <a:off x="4902199" y="5302045"/>
            <a:ext cx="2387600" cy="2387600"/>
          </a:xfrm>
          <a:prstGeom prst="rect">
            <a:avLst/>
          </a:prstGeom>
          <a:noFill/>
          <a:ln>
            <a:noFill/>
          </a:ln>
        </p:spPr>
      </p:pic>
    </p:spTree>
    <p:extLst>
      <p:ext uri="{BB962C8B-B14F-4D97-AF65-F5344CB8AC3E}">
        <p14:creationId xmlns:p14="http://schemas.microsoft.com/office/powerpoint/2010/main" val="153433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a:defRPr/>
            </a:pPr>
            <a:fld id="{E97A851E-D812-47A5-8A92-41A02C89BBC3}" type="datetimeFigureOut">
              <a:rPr lang="fr-FR" smtClean="0"/>
              <a:pPr>
                <a:defRPr/>
              </a:pPr>
              <a:t>17/02/2026</a:t>
            </a:fld>
            <a:endParaRPr lang="fr-FR" dirty="0"/>
          </a:p>
        </p:txBody>
      </p:sp>
      <p:sp>
        <p:nvSpPr>
          <p:cNvPr id="5" name="Footer Placeholder 4"/>
          <p:cNvSpPr>
            <a:spLocks noGrp="1"/>
          </p:cNvSpPr>
          <p:nvPr>
            <p:ph type="ftr" sz="quarter" idx="11"/>
          </p:nvPr>
        </p:nvSpPr>
        <p:spPr/>
        <p:txBody>
          <a:bodyPr/>
          <a:lstStyle/>
          <a:p>
            <a:pPr>
              <a:defRPr/>
            </a:pPr>
            <a:endParaRPr lang="fr-FR" dirty="0"/>
          </a:p>
        </p:txBody>
      </p:sp>
      <p:sp>
        <p:nvSpPr>
          <p:cNvPr id="6" name="Slide Number Placeholder 5"/>
          <p:cNvSpPr>
            <a:spLocks noGrp="1"/>
          </p:cNvSpPr>
          <p:nvPr>
            <p:ph type="sldNum" sz="quarter" idx="12"/>
          </p:nvPr>
        </p:nvSpPr>
        <p:spPr/>
        <p:txBody>
          <a:bodyPr/>
          <a:lstStyle/>
          <a:p>
            <a:pPr>
              <a:defRPr/>
            </a:pPr>
            <a:fld id="{880CBBDF-CED9-4B0B-8275-827237FF588A}" type="slidenum">
              <a:rPr lang="fr-FR" altLang="fr-FR" smtClean="0"/>
              <a:pPr>
                <a:defRPr/>
              </a:pPr>
              <a:t>‹#›</a:t>
            </a:fld>
            <a:endParaRPr lang="fr-FR" altLang="fr-FR" dirty="0"/>
          </a:p>
        </p:txBody>
      </p:sp>
    </p:spTree>
    <p:extLst>
      <p:ext uri="{BB962C8B-B14F-4D97-AF65-F5344CB8AC3E}">
        <p14:creationId xmlns:p14="http://schemas.microsoft.com/office/powerpoint/2010/main" val="4122400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908A5A6-2252-4BE3-A81B-EC3FBAD5E37C}" type="datetimeFigureOut">
              <a:rPr lang="fr-FR" smtClean="0"/>
              <a:pPr>
                <a:defRPr/>
              </a:pPr>
              <a:t>17/02/2026</a:t>
            </a:fld>
            <a:endParaRPr lang="fr-FR" dirty="0"/>
          </a:p>
        </p:txBody>
      </p:sp>
      <p:sp>
        <p:nvSpPr>
          <p:cNvPr id="3" name="Footer Placeholder 2"/>
          <p:cNvSpPr>
            <a:spLocks noGrp="1"/>
          </p:cNvSpPr>
          <p:nvPr>
            <p:ph type="ftr" sz="quarter" idx="11"/>
          </p:nvPr>
        </p:nvSpPr>
        <p:spPr/>
        <p:txBody>
          <a:bodyPr/>
          <a:lstStyle/>
          <a:p>
            <a:pPr>
              <a:defRPr/>
            </a:pPr>
            <a:endParaRPr lang="fr-FR" dirty="0"/>
          </a:p>
        </p:txBody>
      </p:sp>
      <p:sp>
        <p:nvSpPr>
          <p:cNvPr id="4" name="Slide Number Placeholder 3"/>
          <p:cNvSpPr>
            <a:spLocks noGrp="1"/>
          </p:cNvSpPr>
          <p:nvPr>
            <p:ph type="sldNum" sz="quarter" idx="12"/>
          </p:nvPr>
        </p:nvSpPr>
        <p:spPr/>
        <p:txBody>
          <a:bodyPr/>
          <a:lstStyle/>
          <a:p>
            <a:pPr>
              <a:defRPr/>
            </a:pPr>
            <a:fld id="{EF621C95-DADF-4EF7-A4F4-E3A1B86C70B4}" type="slidenum">
              <a:rPr lang="fr-FR" altLang="fr-FR" smtClean="0"/>
              <a:pPr>
                <a:defRPr/>
              </a:pPr>
              <a:t>‹#›</a:t>
            </a:fld>
            <a:endParaRPr lang="fr-FR" altLang="fr-FR" dirty="0"/>
          </a:p>
        </p:txBody>
      </p:sp>
    </p:spTree>
    <p:extLst>
      <p:ext uri="{BB962C8B-B14F-4D97-AF65-F5344CB8AC3E}">
        <p14:creationId xmlns:p14="http://schemas.microsoft.com/office/powerpoint/2010/main" val="30439219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1468821" y="488074"/>
            <a:ext cx="10308020" cy="1325563"/>
          </a:xfrm>
          <a:prstGeom prst="rect">
            <a:avLst/>
          </a:prstGeom>
          <a:noFill/>
          <a:ln>
            <a:noFill/>
          </a:ln>
        </p:spPr>
        <p:txBody>
          <a:bodyPr spcFirstLastPara="1" wrap="square" lIns="91425" tIns="45700" rIns="91425" bIns="45700" anchor="ctr" anchorCtr="1">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1468821" y="4146330"/>
            <a:ext cx="10308020" cy="1090175"/>
          </a:xfrm>
          <a:prstGeom prst="rect">
            <a:avLst/>
          </a:prstGeom>
          <a:noFill/>
          <a:ln>
            <a:noFill/>
          </a:ln>
        </p:spPr>
        <p:txBody>
          <a:bodyPr spcFirstLastPara="1" wrap="square" lIns="91425" tIns="45700" rIns="91425" bIns="45700" anchor="ctr" anchorCtr="1">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 id="2147483657" r:id="rId2"/>
    <p:sldLayoutId id="2147483658" r:id="rId3"/>
    <p:sldLayoutId id="2147483666" r:id="rId4"/>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1468821" y="488074"/>
            <a:ext cx="10308020" cy="1325563"/>
          </a:xfrm>
          <a:prstGeom prst="rect">
            <a:avLst/>
          </a:prstGeom>
          <a:noFill/>
          <a:ln>
            <a:noFill/>
          </a:ln>
        </p:spPr>
        <p:txBody>
          <a:bodyPr spcFirstLastPara="1" wrap="square" lIns="91425" tIns="45700" rIns="91425" bIns="45700" anchor="ctr" anchorCtr="1">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1468821" y="4146330"/>
            <a:ext cx="10308020" cy="1090175"/>
          </a:xfrm>
          <a:prstGeom prst="rect">
            <a:avLst/>
          </a:prstGeom>
          <a:noFill/>
          <a:ln>
            <a:noFill/>
          </a:ln>
        </p:spPr>
        <p:txBody>
          <a:bodyPr spcFirstLastPara="1" wrap="square" lIns="91425" tIns="45700" rIns="91425" bIns="45700" anchor="ctr" anchorCtr="1">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46596130"/>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jpeg"/><Relationship Id="rId5" Type="http://schemas.microsoft.com/office/2007/relationships/hdphoto" Target="../media/hdphoto1.wdp"/><Relationship Id="rId10" Type="http://schemas.openxmlformats.org/officeDocument/2006/relationships/hyperlink" Target="https://agriculturebio.nc/wp-content/uploads/2024/11/PROTEGE_Guide_NOAB_2024_FR.pdf" TargetMode="External"/><Relationship Id="rId4" Type="http://schemas.openxmlformats.org/officeDocument/2006/relationships/image" Target="../media/image22.png"/><Relationship Id="rId9" Type="http://schemas.openxmlformats.org/officeDocument/2006/relationships/hyperlink" Target="https://agriculturebio.nc/wp-content/uploads/2024/09/NOAB-2019_compressed.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hyperlink" Target="https://www.youtube.com/watch?v=k5YOaYvyftQ"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8" Type="http://schemas.openxmlformats.org/officeDocument/2006/relationships/hyperlink" Target="https://agriculturebio.nc/wp-content/uploads/2024/09/NOAB-2019_compressed.pdf" TargetMode="External"/><Relationship Id="rId3" Type="http://schemas.openxmlformats.org/officeDocument/2006/relationships/diagramLayout" Target="../diagrams/layout5.xml"/><Relationship Id="rId7" Type="http://schemas.openxmlformats.org/officeDocument/2006/relationships/image" Target="../media/image25.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agriculturebio.nc/wp-content/uploads/2024/11/PROTEGE_Guide_NOAB_2024_FR.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agriculturebio.nc/wp-content/uploads/2026/01/BIO_LAB_ENR_Listes-des-intrants-autorises_20.01.2026.pdf" TargetMode="External"/><Relationship Id="rId2" Type="http://schemas.openxmlformats.org/officeDocument/2006/relationships/hyperlink" Target="https://agriculturebio.nc/wp-content/uploads/2025/12/BIO-CALEDONIA_le-guide-du-producteur-SPG-_2026.pdf.pdf" TargetMode="Externa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hyperlink" Target="https://agriculturebio.nc/wp-content/uploads/2024/11/PROTEGE_Guide_NOAB_2024_FR.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griculturebio.nc/wp-content/uploads/2024/12/BIO_SUP_GUIDE_LECTURE_BOVIN_01.01.2025.pdf" TargetMode="External"/><Relationship Id="rId2" Type="http://schemas.openxmlformats.org/officeDocument/2006/relationships/hyperlink" Target="https://agriculturebio.nc/wp-content/uploads/2026/02/BIO-CALEDONIA_le-guide-du-producteur-SPG-_2026.pdf-18-19.pdf" TargetMode="Externa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hyperlink" Target="https://agriculturebio.nc/wp-content/uploads/2024/11/PROTEGE_Guide_NOAB_2024_FR.pdf" TargetMode="External"/><Relationship Id="rId4" Type="http://schemas.openxmlformats.org/officeDocument/2006/relationships/hyperlink" Target="https://agriculturebio.nc/wp-content/uploads/2026/01/BIO_LAB_ENR_Guide-de-lecture-avicole-bio_vf_pdf-1.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griculturebio.nc/wp-content/uploads/2024/11/PROTEGE_Guide_NOAB_2024_FR.pdf" TargetMode="External"/><Relationship Id="rId2" Type="http://schemas.openxmlformats.org/officeDocument/2006/relationships/hyperlink" Target="https://agriculturebio.nc/wp-content/uploads/2026/02/BIO-CALEDONIA_le-guide-du-producteur-SPG-_2026.pdf-20-21.pdf" TargetMode="Externa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agriculturebio.nc/wp-content/uploads/2025/04/La-Belle-Info-Avril2025-La-garantie-pour-mon-atelier-de-transformation.pdf"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hyperlink" Target="https://www.facebook.com/profile.php?id=61582704448705" TargetMode="External"/><Relationship Id="rId5" Type="http://schemas.openxmlformats.org/officeDocument/2006/relationships/hyperlink" Target="mailto:coordination@biocaledonia.nc" TargetMode="External"/><Relationship Id="rId4" Type="http://schemas.openxmlformats.org/officeDocument/2006/relationships/hyperlink" Target="https://agriculturebio.nc/documentations-2/" TargetMode="External"/></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customXml" Target="../ink/ink3.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0.png"/><Relationship Id="rId5" Type="http://schemas.openxmlformats.org/officeDocument/2006/relationships/diagramQuickStyle" Target="../diagrams/quickStyle1.xml"/><Relationship Id="rId10" Type="http://schemas.openxmlformats.org/officeDocument/2006/relationships/customXml" Target="../ink/ink2.xml"/><Relationship Id="rId4" Type="http://schemas.openxmlformats.org/officeDocument/2006/relationships/diagramLayout" Target="../diagrams/layout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3A8E378-2580-814B-74EF-7D33A7E91FEB}"/>
              </a:ext>
            </a:extLst>
          </p:cNvPr>
          <p:cNvSpPr txBox="1"/>
          <p:nvPr/>
        </p:nvSpPr>
        <p:spPr>
          <a:xfrm>
            <a:off x="3983524" y="2082080"/>
            <a:ext cx="8934691" cy="148662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lnSpc>
                <a:spcPct val="150000"/>
              </a:lnSpc>
            </a:pPr>
            <a:r>
              <a:rPr lang="fr-FR" sz="3600" b="1" dirty="0">
                <a:solidFill>
                  <a:schemeClr val="tx1">
                    <a:lumMod val="65000"/>
                    <a:lumOff val="35000"/>
                  </a:schemeClr>
                </a:solidFill>
                <a:latin typeface="Arial Rounded MT Bold" panose="020F0704030504030204" pitchFamily="34" charset="0"/>
              </a:rPr>
              <a:t>L’agriculture biologique</a:t>
            </a:r>
          </a:p>
          <a:p>
            <a:pPr algn="ctr">
              <a:lnSpc>
                <a:spcPct val="150000"/>
              </a:lnSpc>
            </a:pPr>
            <a:r>
              <a:rPr lang="fr-FR" sz="2800" b="1" dirty="0">
                <a:solidFill>
                  <a:schemeClr val="tx1">
                    <a:lumMod val="65000"/>
                    <a:lumOff val="35000"/>
                  </a:schemeClr>
                </a:solidFill>
                <a:latin typeface="Arial Rounded MT Bold" panose="020F0704030504030204" pitchFamily="34" charset="0"/>
              </a:rPr>
              <a:t>en Nouvelle-Calédonie</a:t>
            </a:r>
          </a:p>
        </p:txBody>
      </p:sp>
      <p:pic>
        <p:nvPicPr>
          <p:cNvPr id="3" name="Image 2" descr="Une image contenant produits, Aliments naturels, Végétalisme, Nourriture complète&#10;&#10;Le contenu généré par l’IA peut être incorrect.">
            <a:extLst>
              <a:ext uri="{FF2B5EF4-FFF2-40B4-BE49-F238E27FC236}">
                <a16:creationId xmlns:a16="http://schemas.microsoft.com/office/drawing/2014/main" id="{3FCC0473-88C5-3E21-9FAB-8C975C599DF3}"/>
              </a:ext>
            </a:extLst>
          </p:cNvPr>
          <p:cNvPicPr>
            <a:picLocks noChangeAspect="1"/>
          </p:cNvPicPr>
          <p:nvPr/>
        </p:nvPicPr>
        <p:blipFill>
          <a:blip r:embed="rId3"/>
          <a:srcRect l="32716" r="21358"/>
          <a:stretch/>
        </p:blipFill>
        <p:spPr>
          <a:xfrm>
            <a:off x="0" y="0"/>
            <a:ext cx="47244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721087" y="395405"/>
            <a:ext cx="9144000" cy="606616"/>
          </a:xfrm>
          <a:effectLst/>
        </p:spPr>
        <p:txBody>
          <a:bodyPr>
            <a:normAutofit/>
          </a:bodyPr>
          <a:lstStyle/>
          <a:p>
            <a:r>
              <a:rPr lang="fr-FR" sz="3600" dirty="0">
                <a:solidFill>
                  <a:schemeClr val="tx1"/>
                </a:solidFill>
                <a:latin typeface="Arial Rounded MT Bold" panose="020F0704030504030204" pitchFamily="34" charset="0"/>
                <a:cs typeface="Calibri" panose="020F0502020204030204" pitchFamily="34" charset="0"/>
              </a:rPr>
              <a:t>La certification bio en NC</a:t>
            </a:r>
          </a:p>
        </p:txBody>
      </p:sp>
      <p:pic>
        <p:nvPicPr>
          <p:cNvPr id="3" name="Picture 3">
            <a:extLst>
              <a:ext uri="{FF2B5EF4-FFF2-40B4-BE49-F238E27FC236}">
                <a16:creationId xmlns:a16="http://schemas.microsoft.com/office/drawing/2014/main" id="{31B3F599-0DD6-419F-917A-FB345D8D78E9}"/>
              </a:ext>
            </a:extLst>
          </p:cNvPr>
          <p:cNvPicPr>
            <a:picLocks noChangeAspect="1"/>
          </p:cNvPicPr>
          <p:nvPr/>
        </p:nvPicPr>
        <p:blipFill>
          <a:blip r:embed="rId3"/>
          <a:stretch>
            <a:fillRect/>
          </a:stretch>
        </p:blipFill>
        <p:spPr>
          <a:xfrm>
            <a:off x="8923135" y="1302777"/>
            <a:ext cx="1615557" cy="1039664"/>
          </a:xfrm>
          <a:prstGeom prst="rect">
            <a:avLst/>
          </a:prstGeom>
        </p:spPr>
      </p:pic>
      <p:pic>
        <p:nvPicPr>
          <p:cNvPr id="4" name="Image 3">
            <a:extLst>
              <a:ext uri="{FF2B5EF4-FFF2-40B4-BE49-F238E27FC236}">
                <a16:creationId xmlns:a16="http://schemas.microsoft.com/office/drawing/2014/main" id="{93123983-A10B-4E03-AF9F-0F1350CC57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638559" y="3611524"/>
            <a:ext cx="1743307" cy="2464877"/>
          </a:xfrm>
          <a:prstGeom prst="rect">
            <a:avLst/>
          </a:prstGeom>
        </p:spPr>
      </p:pic>
      <p:pic>
        <p:nvPicPr>
          <p:cNvPr id="6" name="Image 5">
            <a:extLst>
              <a:ext uri="{FF2B5EF4-FFF2-40B4-BE49-F238E27FC236}">
                <a16:creationId xmlns:a16="http://schemas.microsoft.com/office/drawing/2014/main" id="{1BE7C17B-D489-4BCA-B101-F1E6E54F40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117" y="2157031"/>
            <a:ext cx="1805354" cy="892997"/>
          </a:xfrm>
          <a:prstGeom prst="rect">
            <a:avLst/>
          </a:prstGeom>
        </p:spPr>
      </p:pic>
      <p:sp>
        <p:nvSpPr>
          <p:cNvPr id="8" name="ZoneTexte 7">
            <a:extLst>
              <a:ext uri="{FF2B5EF4-FFF2-40B4-BE49-F238E27FC236}">
                <a16:creationId xmlns:a16="http://schemas.microsoft.com/office/drawing/2014/main" id="{240DCE94-1C90-E4B9-7DB7-78CCFACB9696}"/>
              </a:ext>
            </a:extLst>
          </p:cNvPr>
          <p:cNvSpPr txBox="1"/>
          <p:nvPr/>
        </p:nvSpPr>
        <p:spPr>
          <a:xfrm>
            <a:off x="3194376" y="1608030"/>
            <a:ext cx="2987389" cy="738664"/>
          </a:xfrm>
          <a:prstGeom prst="rect">
            <a:avLst/>
          </a:prstGeom>
          <a:noFill/>
        </p:spPr>
        <p:txBody>
          <a:bodyPr wrap="square">
            <a:spAutoFit/>
          </a:bodyPr>
          <a:lstStyle/>
          <a:p>
            <a:pPr lvl="0"/>
            <a:r>
              <a:rPr lang="fr-FR" sz="2800" b="1" dirty="0"/>
              <a:t>Une association </a:t>
            </a:r>
          </a:p>
          <a:p>
            <a:pPr lvl="0"/>
            <a:r>
              <a:rPr lang="fr-FR" sz="1400" dirty="0"/>
              <a:t>(système participatif de garantie)</a:t>
            </a:r>
            <a:endParaRPr lang="fr-FR" sz="1100" dirty="0"/>
          </a:p>
        </p:txBody>
      </p:sp>
      <p:sp>
        <p:nvSpPr>
          <p:cNvPr id="12" name="ZoneTexte 11">
            <a:extLst>
              <a:ext uri="{FF2B5EF4-FFF2-40B4-BE49-F238E27FC236}">
                <a16:creationId xmlns:a16="http://schemas.microsoft.com/office/drawing/2014/main" id="{A6D5131C-2363-0A83-1132-7FC33BC94586}"/>
              </a:ext>
            </a:extLst>
          </p:cNvPr>
          <p:cNvSpPr txBox="1"/>
          <p:nvPr/>
        </p:nvSpPr>
        <p:spPr>
          <a:xfrm>
            <a:off x="7325701" y="1819221"/>
            <a:ext cx="1788941" cy="523220"/>
          </a:xfrm>
          <a:prstGeom prst="rect">
            <a:avLst/>
          </a:prstGeom>
          <a:noFill/>
        </p:spPr>
        <p:txBody>
          <a:bodyPr wrap="square">
            <a:spAutoFit/>
          </a:bodyPr>
          <a:lstStyle/>
          <a:p>
            <a:pPr lvl="0"/>
            <a:r>
              <a:rPr lang="fr-FR" sz="2800" b="1" dirty="0"/>
              <a:t>Un label</a:t>
            </a:r>
          </a:p>
        </p:txBody>
      </p:sp>
      <p:sp>
        <p:nvSpPr>
          <p:cNvPr id="16" name="ZoneTexte 15">
            <a:extLst>
              <a:ext uri="{FF2B5EF4-FFF2-40B4-BE49-F238E27FC236}">
                <a16:creationId xmlns:a16="http://schemas.microsoft.com/office/drawing/2014/main" id="{23C3B2AE-DB98-59AA-6C99-A424472EB0F5}"/>
              </a:ext>
            </a:extLst>
          </p:cNvPr>
          <p:cNvSpPr txBox="1"/>
          <p:nvPr/>
        </p:nvSpPr>
        <p:spPr>
          <a:xfrm>
            <a:off x="5372334" y="2637370"/>
            <a:ext cx="2314573" cy="954107"/>
          </a:xfrm>
          <a:prstGeom prst="rect">
            <a:avLst/>
          </a:prstGeom>
          <a:noFill/>
        </p:spPr>
        <p:txBody>
          <a:bodyPr wrap="square">
            <a:spAutoFit/>
          </a:bodyPr>
          <a:lstStyle/>
          <a:p>
            <a:pPr lvl="0" algn="ctr"/>
            <a:r>
              <a:rPr lang="fr-FR" sz="2800" b="1" dirty="0"/>
              <a:t>Un cahier des charges</a:t>
            </a:r>
          </a:p>
        </p:txBody>
      </p:sp>
      <p:pic>
        <p:nvPicPr>
          <p:cNvPr id="18" name="Graphique 17" descr="Ligne fléchée : incurvée sens des aiguilles d’une montre avec un remplissage uni">
            <a:extLst>
              <a:ext uri="{FF2B5EF4-FFF2-40B4-BE49-F238E27FC236}">
                <a16:creationId xmlns:a16="http://schemas.microsoft.com/office/drawing/2014/main" id="{8B805E7A-2999-488B-56EA-716CF326C4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129872">
            <a:off x="5831257" y="731011"/>
            <a:ext cx="1616740" cy="1616740"/>
          </a:xfrm>
          <a:prstGeom prst="rect">
            <a:avLst/>
          </a:prstGeom>
        </p:spPr>
      </p:pic>
      <p:pic>
        <p:nvPicPr>
          <p:cNvPr id="21" name="Graphique 20" descr="Ligne fléchée : incurvée sens des aiguilles d’une montre avec un remplissage uni">
            <a:extLst>
              <a:ext uri="{FF2B5EF4-FFF2-40B4-BE49-F238E27FC236}">
                <a16:creationId xmlns:a16="http://schemas.microsoft.com/office/drawing/2014/main" id="{E51673F7-B176-433B-14A2-201F1BCB86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464318">
            <a:off x="7500275" y="2338378"/>
            <a:ext cx="1136300" cy="1136300"/>
          </a:xfrm>
          <a:prstGeom prst="rect">
            <a:avLst/>
          </a:prstGeom>
        </p:spPr>
      </p:pic>
      <p:pic>
        <p:nvPicPr>
          <p:cNvPr id="22" name="Graphique 21" descr="Ligne fléchée : incurvée sens des aiguilles d’une montre avec un remplissage uni">
            <a:extLst>
              <a:ext uri="{FF2B5EF4-FFF2-40B4-BE49-F238E27FC236}">
                <a16:creationId xmlns:a16="http://schemas.microsoft.com/office/drawing/2014/main" id="{8E9C4591-0D8D-90C6-A513-4AAB081FFA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10702">
            <a:off x="4457115" y="2211451"/>
            <a:ext cx="1108432" cy="1108432"/>
          </a:xfrm>
          <a:prstGeom prst="rect">
            <a:avLst/>
          </a:prstGeom>
        </p:spPr>
      </p:pic>
      <p:sp>
        <p:nvSpPr>
          <p:cNvPr id="7" name="ZoneTexte 6">
            <a:extLst>
              <a:ext uri="{FF2B5EF4-FFF2-40B4-BE49-F238E27FC236}">
                <a16:creationId xmlns:a16="http://schemas.microsoft.com/office/drawing/2014/main" id="{B83DD5D8-2D4F-B490-02A9-255D1698BF0F}"/>
              </a:ext>
            </a:extLst>
          </p:cNvPr>
          <p:cNvSpPr txBox="1"/>
          <p:nvPr/>
        </p:nvSpPr>
        <p:spPr>
          <a:xfrm>
            <a:off x="1150543" y="5877819"/>
            <a:ext cx="11041457" cy="1169551"/>
          </a:xfrm>
          <a:prstGeom prst="rect">
            <a:avLst/>
          </a:prstGeom>
          <a:noFill/>
        </p:spPr>
        <p:txBody>
          <a:bodyPr wrap="square" rtlCol="0">
            <a:spAutoFit/>
          </a:bodyPr>
          <a:lstStyle/>
          <a:p>
            <a:br>
              <a:rPr lang="fr-FR" dirty="0"/>
            </a:br>
            <a:r>
              <a:rPr lang="fr-FR" dirty="0"/>
              <a:t>-Norme Océanienne d’Agriculture Biologique : </a:t>
            </a:r>
            <a:r>
              <a:rPr lang="fr-FR" dirty="0">
                <a:hlinkClick r:id="rId9"/>
              </a:rPr>
              <a:t>https://agriculturebio.nc/wp-content/uploads/2024/09/NOAB-2019_compressed.pdf</a:t>
            </a:r>
            <a:endParaRPr lang="fr-FR" dirty="0"/>
          </a:p>
          <a:p>
            <a:r>
              <a:rPr lang="fr-FR" dirty="0"/>
              <a:t>-Son guide de lecture: </a:t>
            </a:r>
            <a:r>
              <a:rPr lang="fr-FR" dirty="0">
                <a:hlinkClick r:id="rId10"/>
              </a:rPr>
              <a:t>https://agriculturebio.nc/wp-content/uploads/2024/11/PROTEGE_Guide_NOAB_2024_FR.pdf</a:t>
            </a:r>
            <a:endParaRPr lang="fr-FR" dirty="0"/>
          </a:p>
          <a:p>
            <a:endParaRPr lang="fr-FR" dirty="0"/>
          </a:p>
          <a:p>
            <a:endParaRPr lang="fr-FR" dirty="0"/>
          </a:p>
        </p:txBody>
      </p:sp>
    </p:spTree>
    <p:extLst>
      <p:ext uri="{BB962C8B-B14F-4D97-AF65-F5344CB8AC3E}">
        <p14:creationId xmlns:p14="http://schemas.microsoft.com/office/powerpoint/2010/main" val="34064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2EB45-1CDB-0C57-9491-7273C1BF8A3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B0AADBA-AD71-5084-C1AD-7E6383F02DDF}"/>
              </a:ext>
            </a:extLst>
          </p:cNvPr>
          <p:cNvSpPr txBox="1">
            <a:spLocks/>
          </p:cNvSpPr>
          <p:nvPr/>
        </p:nvSpPr>
        <p:spPr>
          <a:xfrm>
            <a:off x="1124042" y="-229491"/>
            <a:ext cx="10572123" cy="1742965"/>
          </a:xfrm>
          <a:prstGeom prst="rect">
            <a:avLst/>
          </a:prstGeom>
          <a:noFill/>
          <a:ln>
            <a:noFill/>
          </a:ln>
        </p:spPr>
        <p:txBody>
          <a:bodyPr spcFirstLastPara="1" vert="horz" wrap="square" lIns="91440" tIns="45720" rIns="91440" bIns="45720" rtlCol="0" anchor="ctr" anchorCtr="1">
            <a:normAutofit/>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4400" dirty="0">
                <a:solidFill>
                  <a:schemeClr val="accent6"/>
                </a:solidFill>
              </a:rPr>
              <a:t>La procédure de labellisation à Bio Calédonia</a:t>
            </a:r>
          </a:p>
        </p:txBody>
      </p:sp>
      <p:sp>
        <p:nvSpPr>
          <p:cNvPr id="13" name="Rectangle : coins arrondis 12">
            <a:extLst>
              <a:ext uri="{FF2B5EF4-FFF2-40B4-BE49-F238E27FC236}">
                <a16:creationId xmlns:a16="http://schemas.microsoft.com/office/drawing/2014/main" id="{6D8EFAFD-5BE1-8A21-153D-EF428D3BD9DB}"/>
              </a:ext>
            </a:extLst>
          </p:cNvPr>
          <p:cNvSpPr/>
          <p:nvPr/>
        </p:nvSpPr>
        <p:spPr>
          <a:xfrm>
            <a:off x="1308325" y="1513476"/>
            <a:ext cx="1613703" cy="10759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solidFill>
                  <a:schemeClr val="tx1"/>
                </a:solidFill>
              </a:rPr>
              <a:t>1. Rédaction du Plan de Gestion Biologique</a:t>
            </a:r>
          </a:p>
        </p:txBody>
      </p:sp>
      <p:sp>
        <p:nvSpPr>
          <p:cNvPr id="14" name="Rectangle : coins arrondis 13">
            <a:extLst>
              <a:ext uri="{FF2B5EF4-FFF2-40B4-BE49-F238E27FC236}">
                <a16:creationId xmlns:a16="http://schemas.microsoft.com/office/drawing/2014/main" id="{D8EF4C53-9E89-33CB-CBF6-DE5721AD8525}"/>
              </a:ext>
            </a:extLst>
          </p:cNvPr>
          <p:cNvSpPr/>
          <p:nvPr/>
        </p:nvSpPr>
        <p:spPr>
          <a:xfrm>
            <a:off x="1308325" y="2757951"/>
            <a:ext cx="1613703" cy="1075927"/>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dirty="0">
                <a:solidFill>
                  <a:schemeClr val="tx1"/>
                </a:solidFill>
              </a:rPr>
              <a:t>Chez le producteur</a:t>
            </a:r>
          </a:p>
        </p:txBody>
      </p:sp>
      <p:sp>
        <p:nvSpPr>
          <p:cNvPr id="17" name="Rectangle : coins arrondis 16">
            <a:extLst>
              <a:ext uri="{FF2B5EF4-FFF2-40B4-BE49-F238E27FC236}">
                <a16:creationId xmlns:a16="http://schemas.microsoft.com/office/drawing/2014/main" id="{40A4B66D-6313-7348-DBA8-1290C8F4A952}"/>
              </a:ext>
            </a:extLst>
          </p:cNvPr>
          <p:cNvSpPr/>
          <p:nvPr/>
        </p:nvSpPr>
        <p:spPr>
          <a:xfrm>
            <a:off x="3534259" y="1513475"/>
            <a:ext cx="1613703" cy="10759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solidFill>
                  <a:schemeClr val="tx1"/>
                </a:solidFill>
              </a:rPr>
              <a:t>2. Présentation du Plan de Gestion Biologique</a:t>
            </a:r>
          </a:p>
        </p:txBody>
      </p:sp>
      <p:sp>
        <p:nvSpPr>
          <p:cNvPr id="18" name="Rectangle : coins arrondis 17">
            <a:extLst>
              <a:ext uri="{FF2B5EF4-FFF2-40B4-BE49-F238E27FC236}">
                <a16:creationId xmlns:a16="http://schemas.microsoft.com/office/drawing/2014/main" id="{A3EBEB5A-482A-C3CF-D05B-BA28A7E7B7D8}"/>
              </a:ext>
            </a:extLst>
          </p:cNvPr>
          <p:cNvSpPr/>
          <p:nvPr/>
        </p:nvSpPr>
        <p:spPr>
          <a:xfrm>
            <a:off x="3499115" y="2757951"/>
            <a:ext cx="1613703" cy="1075927"/>
          </a:xfrm>
          <a:prstGeom prst="roundRect">
            <a:avLst/>
          </a:prstGeom>
          <a:solidFill>
            <a:schemeClr val="accent5"/>
          </a:solidFill>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b="1" dirty="0">
                <a:solidFill>
                  <a:schemeClr val="tx1"/>
                </a:solidFill>
              </a:rPr>
              <a:t>En Groupe Local</a:t>
            </a:r>
          </a:p>
        </p:txBody>
      </p:sp>
      <p:sp>
        <p:nvSpPr>
          <p:cNvPr id="21" name="Rectangle : coins arrondis 20">
            <a:extLst>
              <a:ext uri="{FF2B5EF4-FFF2-40B4-BE49-F238E27FC236}">
                <a16:creationId xmlns:a16="http://schemas.microsoft.com/office/drawing/2014/main" id="{06736329-4365-10E6-456E-0FBB0313AA1B}"/>
              </a:ext>
            </a:extLst>
          </p:cNvPr>
          <p:cNvSpPr/>
          <p:nvPr/>
        </p:nvSpPr>
        <p:spPr>
          <a:xfrm>
            <a:off x="5603253" y="1513474"/>
            <a:ext cx="1613703" cy="10759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solidFill>
                  <a:schemeClr val="tx1"/>
                </a:solidFill>
              </a:rPr>
              <a:t>3. Inspection</a:t>
            </a:r>
          </a:p>
        </p:txBody>
      </p:sp>
      <p:sp>
        <p:nvSpPr>
          <p:cNvPr id="22" name="Rectangle : coins arrondis 21">
            <a:extLst>
              <a:ext uri="{FF2B5EF4-FFF2-40B4-BE49-F238E27FC236}">
                <a16:creationId xmlns:a16="http://schemas.microsoft.com/office/drawing/2014/main" id="{8C01699E-FEE8-BD26-B4B9-262E2839DBBC}"/>
              </a:ext>
            </a:extLst>
          </p:cNvPr>
          <p:cNvSpPr/>
          <p:nvPr/>
        </p:nvSpPr>
        <p:spPr>
          <a:xfrm>
            <a:off x="5603253" y="2729972"/>
            <a:ext cx="1613703" cy="1075927"/>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dirty="0">
                <a:solidFill>
                  <a:schemeClr val="tx1"/>
                </a:solidFill>
              </a:rPr>
              <a:t>Chez le producteur</a:t>
            </a:r>
          </a:p>
        </p:txBody>
      </p:sp>
      <p:sp>
        <p:nvSpPr>
          <p:cNvPr id="26" name="Rectangle : coins arrondis 25">
            <a:extLst>
              <a:ext uri="{FF2B5EF4-FFF2-40B4-BE49-F238E27FC236}">
                <a16:creationId xmlns:a16="http://schemas.microsoft.com/office/drawing/2014/main" id="{5BDA2561-EF8F-B226-2505-CB346AB2EB87}"/>
              </a:ext>
            </a:extLst>
          </p:cNvPr>
          <p:cNvSpPr/>
          <p:nvPr/>
        </p:nvSpPr>
        <p:spPr>
          <a:xfrm>
            <a:off x="7672247" y="1505500"/>
            <a:ext cx="1613703" cy="10759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solidFill>
                  <a:schemeClr val="tx1"/>
                </a:solidFill>
              </a:rPr>
              <a:t>4. Restitution de l’inspection</a:t>
            </a:r>
          </a:p>
        </p:txBody>
      </p:sp>
      <p:sp>
        <p:nvSpPr>
          <p:cNvPr id="27" name="Rectangle : coins arrondis 26">
            <a:extLst>
              <a:ext uri="{FF2B5EF4-FFF2-40B4-BE49-F238E27FC236}">
                <a16:creationId xmlns:a16="http://schemas.microsoft.com/office/drawing/2014/main" id="{1098DA00-700C-892F-EB51-F37048D9B15F}"/>
              </a:ext>
            </a:extLst>
          </p:cNvPr>
          <p:cNvSpPr/>
          <p:nvPr/>
        </p:nvSpPr>
        <p:spPr>
          <a:xfrm>
            <a:off x="7707391" y="2757951"/>
            <a:ext cx="1613703" cy="1075927"/>
          </a:xfrm>
          <a:prstGeom prst="roundRect">
            <a:avLst/>
          </a:prstGeom>
          <a:solidFill>
            <a:schemeClr val="accent5"/>
          </a:solidFill>
          <a:ln>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b="1" dirty="0">
                <a:solidFill>
                  <a:schemeClr val="tx1"/>
                </a:solidFill>
              </a:rPr>
              <a:t>En Groupe Local</a:t>
            </a:r>
          </a:p>
        </p:txBody>
      </p:sp>
      <p:sp>
        <p:nvSpPr>
          <p:cNvPr id="32" name="Rectangle : coins arrondis 31">
            <a:extLst>
              <a:ext uri="{FF2B5EF4-FFF2-40B4-BE49-F238E27FC236}">
                <a16:creationId xmlns:a16="http://schemas.microsoft.com/office/drawing/2014/main" id="{12F580C4-FFED-C458-6D2F-A3F0CB507023}"/>
              </a:ext>
            </a:extLst>
          </p:cNvPr>
          <p:cNvSpPr/>
          <p:nvPr/>
        </p:nvSpPr>
        <p:spPr>
          <a:xfrm>
            <a:off x="9741241" y="1500209"/>
            <a:ext cx="1613703" cy="107592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fr-FR" sz="1100" dirty="0">
                <a:solidFill>
                  <a:schemeClr val="tx1"/>
                </a:solidFill>
              </a:rPr>
              <a:t>5. Attribution du label Bio Pasifika</a:t>
            </a:r>
          </a:p>
        </p:txBody>
      </p:sp>
      <p:sp>
        <p:nvSpPr>
          <p:cNvPr id="33" name="Rectangle : coins arrondis 32">
            <a:extLst>
              <a:ext uri="{FF2B5EF4-FFF2-40B4-BE49-F238E27FC236}">
                <a16:creationId xmlns:a16="http://schemas.microsoft.com/office/drawing/2014/main" id="{74FABF2B-591C-8635-C336-5202E5A4A499}"/>
              </a:ext>
            </a:extLst>
          </p:cNvPr>
          <p:cNvSpPr/>
          <p:nvPr/>
        </p:nvSpPr>
        <p:spPr>
          <a:xfrm>
            <a:off x="9741241" y="2757951"/>
            <a:ext cx="1613703" cy="1075927"/>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1100" dirty="0">
                <a:solidFill>
                  <a:schemeClr val="tx1"/>
                </a:solidFill>
              </a:rPr>
              <a:t>Comité de conformité</a:t>
            </a:r>
          </a:p>
        </p:txBody>
      </p:sp>
      <p:sp>
        <p:nvSpPr>
          <p:cNvPr id="37" name="Flèche : droite 36">
            <a:extLst>
              <a:ext uri="{FF2B5EF4-FFF2-40B4-BE49-F238E27FC236}">
                <a16:creationId xmlns:a16="http://schemas.microsoft.com/office/drawing/2014/main" id="{C25BDD01-A596-1BCD-8936-0612FEDDDEDF}"/>
              </a:ext>
            </a:extLst>
          </p:cNvPr>
          <p:cNvSpPr/>
          <p:nvPr/>
        </p:nvSpPr>
        <p:spPr>
          <a:xfrm>
            <a:off x="3068155" y="1855155"/>
            <a:ext cx="319977" cy="392568"/>
          </a:xfrm>
          <a:prstGeom prst="rightArrow">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8" name="Flèche : droite 37">
            <a:extLst>
              <a:ext uri="{FF2B5EF4-FFF2-40B4-BE49-F238E27FC236}">
                <a16:creationId xmlns:a16="http://schemas.microsoft.com/office/drawing/2014/main" id="{8C245EF5-5E96-DCE0-2584-647759645E0A}"/>
              </a:ext>
            </a:extLst>
          </p:cNvPr>
          <p:cNvSpPr/>
          <p:nvPr/>
        </p:nvSpPr>
        <p:spPr>
          <a:xfrm>
            <a:off x="5215619" y="1855154"/>
            <a:ext cx="319977" cy="392568"/>
          </a:xfrm>
          <a:prstGeom prst="rightArrow">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39" name="Flèche : droite 38">
            <a:extLst>
              <a:ext uri="{FF2B5EF4-FFF2-40B4-BE49-F238E27FC236}">
                <a16:creationId xmlns:a16="http://schemas.microsoft.com/office/drawing/2014/main" id="{41D7BB28-FB5A-7EB7-B6AD-07C38896351C}"/>
              </a:ext>
            </a:extLst>
          </p:cNvPr>
          <p:cNvSpPr/>
          <p:nvPr/>
        </p:nvSpPr>
        <p:spPr>
          <a:xfrm>
            <a:off x="7284613" y="1855153"/>
            <a:ext cx="319977" cy="392568"/>
          </a:xfrm>
          <a:prstGeom prst="rightArrow">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sp>
        <p:nvSpPr>
          <p:cNvPr id="40" name="Flèche : droite 39">
            <a:extLst>
              <a:ext uri="{FF2B5EF4-FFF2-40B4-BE49-F238E27FC236}">
                <a16:creationId xmlns:a16="http://schemas.microsoft.com/office/drawing/2014/main" id="{B4FE95ED-62A2-8505-52DE-5287DEA12D15}"/>
              </a:ext>
            </a:extLst>
          </p:cNvPr>
          <p:cNvSpPr/>
          <p:nvPr/>
        </p:nvSpPr>
        <p:spPr>
          <a:xfrm>
            <a:off x="9353607" y="1841889"/>
            <a:ext cx="319977" cy="392568"/>
          </a:xfrm>
          <a:prstGeom prst="rightArrow">
            <a:avLst/>
          </a:prstGeom>
          <a:solidFill>
            <a:schemeClr val="tx1"/>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FR"/>
          </a:p>
        </p:txBody>
      </p:sp>
      <p:pic>
        <p:nvPicPr>
          <p:cNvPr id="4" name="Image 3" descr="Une image contenant logo, Graphique, Police, cercle&#10;&#10;Le contenu généré par l’IA peut être incorrect.">
            <a:extLst>
              <a:ext uri="{FF2B5EF4-FFF2-40B4-BE49-F238E27FC236}">
                <a16:creationId xmlns:a16="http://schemas.microsoft.com/office/drawing/2014/main" id="{69C30E12-A6B4-629B-9169-A8AF77E63224}"/>
              </a:ext>
            </a:extLst>
          </p:cNvPr>
          <p:cNvPicPr>
            <a:picLocks noChangeAspect="1"/>
          </p:cNvPicPr>
          <p:nvPr/>
        </p:nvPicPr>
        <p:blipFill>
          <a:blip r:embed="rId3"/>
          <a:stretch>
            <a:fillRect/>
          </a:stretch>
        </p:blipFill>
        <p:spPr>
          <a:xfrm>
            <a:off x="10883675" y="1973387"/>
            <a:ext cx="1313895" cy="1294548"/>
          </a:xfrm>
          <a:prstGeom prst="rect">
            <a:avLst/>
          </a:prstGeom>
        </p:spPr>
      </p:pic>
      <p:pic>
        <p:nvPicPr>
          <p:cNvPr id="8" name="Image 7">
            <a:hlinkClick r:id="rId4"/>
            <a:extLst>
              <a:ext uri="{FF2B5EF4-FFF2-40B4-BE49-F238E27FC236}">
                <a16:creationId xmlns:a16="http://schemas.microsoft.com/office/drawing/2014/main" id="{2DA61DB7-C1EA-D50A-CB2A-796FEF11E723}"/>
              </a:ext>
            </a:extLst>
          </p:cNvPr>
          <p:cNvPicPr>
            <a:picLocks noChangeAspect="1"/>
          </p:cNvPicPr>
          <p:nvPr/>
        </p:nvPicPr>
        <p:blipFill>
          <a:blip r:embed="rId5"/>
          <a:stretch>
            <a:fillRect/>
          </a:stretch>
        </p:blipFill>
        <p:spPr>
          <a:xfrm>
            <a:off x="3985989" y="4268599"/>
            <a:ext cx="4571334" cy="2532374"/>
          </a:xfrm>
          <a:prstGeom prst="rect">
            <a:avLst/>
          </a:prstGeom>
        </p:spPr>
      </p:pic>
      <p:sp>
        <p:nvSpPr>
          <p:cNvPr id="5" name="ZoneTexte 4">
            <a:extLst>
              <a:ext uri="{FF2B5EF4-FFF2-40B4-BE49-F238E27FC236}">
                <a16:creationId xmlns:a16="http://schemas.microsoft.com/office/drawing/2014/main" id="{E90C6555-8E2B-E0E6-3775-EEED68F4B37E}"/>
              </a:ext>
            </a:extLst>
          </p:cNvPr>
          <p:cNvSpPr txBox="1"/>
          <p:nvPr/>
        </p:nvSpPr>
        <p:spPr>
          <a:xfrm>
            <a:off x="10082462" y="4530209"/>
            <a:ext cx="1713965" cy="738664"/>
          </a:xfrm>
          <a:prstGeom prst="rect">
            <a:avLst/>
          </a:prstGeom>
          <a:noFill/>
        </p:spPr>
        <p:txBody>
          <a:bodyPr wrap="square" rtlCol="0">
            <a:spAutoFit/>
          </a:bodyPr>
          <a:lstStyle/>
          <a:p>
            <a:r>
              <a:rPr lang="fr-FR" dirty="0"/>
              <a:t>Valable 3 ans, à renouveler tous les 18 mois </a:t>
            </a:r>
          </a:p>
        </p:txBody>
      </p:sp>
      <p:cxnSp>
        <p:nvCxnSpPr>
          <p:cNvPr id="7" name="Connecteur droit avec flèche 6">
            <a:extLst>
              <a:ext uri="{FF2B5EF4-FFF2-40B4-BE49-F238E27FC236}">
                <a16:creationId xmlns:a16="http://schemas.microsoft.com/office/drawing/2014/main" id="{18CF9877-E975-9F65-1F66-5D0E80083C95}"/>
              </a:ext>
            </a:extLst>
          </p:cNvPr>
          <p:cNvCxnSpPr/>
          <p:nvPr/>
        </p:nvCxnSpPr>
        <p:spPr>
          <a:xfrm flipH="1">
            <a:off x="11067958" y="3429000"/>
            <a:ext cx="472664" cy="1101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926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fltVal val="0"/>
                                          </p:val>
                                        </p:tav>
                                        <p:tav tm="100000">
                                          <p:val>
                                            <p:strVal val="#ppt_w"/>
                                          </p:val>
                                        </p:tav>
                                      </p:tavLst>
                                    </p:anim>
                                    <p:anim calcmode="lin" valueType="num">
                                      <p:cBhvr>
                                        <p:cTn id="21" dur="1000" fill="hold"/>
                                        <p:tgtEl>
                                          <p:spTgt spid="17"/>
                                        </p:tgtEl>
                                        <p:attrNameLst>
                                          <p:attrName>ppt_h</p:attrName>
                                        </p:attrNameLst>
                                      </p:cBhvr>
                                      <p:tavLst>
                                        <p:tav tm="0">
                                          <p:val>
                                            <p:fltVal val="0"/>
                                          </p:val>
                                        </p:tav>
                                        <p:tav tm="100000">
                                          <p:val>
                                            <p:strVal val="#ppt_h"/>
                                          </p:val>
                                        </p:tav>
                                      </p:tavLst>
                                    </p:anim>
                                    <p:anim calcmode="lin" valueType="num">
                                      <p:cBhvr>
                                        <p:cTn id="22" dur="1000" fill="hold"/>
                                        <p:tgtEl>
                                          <p:spTgt spid="17"/>
                                        </p:tgtEl>
                                        <p:attrNameLst>
                                          <p:attrName>style.rotation</p:attrName>
                                        </p:attrNameLst>
                                      </p:cBhvr>
                                      <p:tavLst>
                                        <p:tav tm="0">
                                          <p:val>
                                            <p:fltVal val="90"/>
                                          </p:val>
                                        </p:tav>
                                        <p:tav tm="100000">
                                          <p:val>
                                            <p:fltVal val="0"/>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fltVal val="0"/>
                                          </p:val>
                                        </p:tav>
                                        <p:tav tm="100000">
                                          <p:val>
                                            <p:strVal val="#ppt_w"/>
                                          </p:val>
                                        </p:tav>
                                      </p:tavLst>
                                    </p:anim>
                                    <p:anim calcmode="lin" valueType="num">
                                      <p:cBhvr>
                                        <p:cTn id="34" dur="1000" fill="hold"/>
                                        <p:tgtEl>
                                          <p:spTgt spid="21"/>
                                        </p:tgtEl>
                                        <p:attrNameLst>
                                          <p:attrName>ppt_h</p:attrName>
                                        </p:attrNameLst>
                                      </p:cBhvr>
                                      <p:tavLst>
                                        <p:tav tm="0">
                                          <p:val>
                                            <p:fltVal val="0"/>
                                          </p:val>
                                        </p:tav>
                                        <p:tav tm="100000">
                                          <p:val>
                                            <p:strVal val="#ppt_h"/>
                                          </p:val>
                                        </p:tav>
                                      </p:tavLst>
                                    </p:anim>
                                    <p:anim calcmode="lin" valueType="num">
                                      <p:cBhvr>
                                        <p:cTn id="35" dur="1000" fill="hold"/>
                                        <p:tgtEl>
                                          <p:spTgt spid="21"/>
                                        </p:tgtEl>
                                        <p:attrNameLst>
                                          <p:attrName>style.rotation</p:attrName>
                                        </p:attrNameLst>
                                      </p:cBhvr>
                                      <p:tavLst>
                                        <p:tav tm="0">
                                          <p:val>
                                            <p:fltVal val="90"/>
                                          </p:val>
                                        </p:tav>
                                        <p:tav tm="100000">
                                          <p:val>
                                            <p:fltVal val="0"/>
                                          </p:val>
                                        </p:tav>
                                      </p:tavLst>
                                    </p:anim>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fltVal val="0"/>
                                          </p:val>
                                        </p:tav>
                                        <p:tav tm="100000">
                                          <p:val>
                                            <p:strVal val="#ppt_w"/>
                                          </p:val>
                                        </p:tav>
                                      </p:tavLst>
                                    </p:anim>
                                    <p:anim calcmode="lin" valueType="num">
                                      <p:cBhvr>
                                        <p:cTn id="47" dur="1000" fill="hold"/>
                                        <p:tgtEl>
                                          <p:spTgt spid="26"/>
                                        </p:tgtEl>
                                        <p:attrNameLst>
                                          <p:attrName>ppt_h</p:attrName>
                                        </p:attrNameLst>
                                      </p:cBhvr>
                                      <p:tavLst>
                                        <p:tav tm="0">
                                          <p:val>
                                            <p:fltVal val="0"/>
                                          </p:val>
                                        </p:tav>
                                        <p:tav tm="100000">
                                          <p:val>
                                            <p:strVal val="#ppt_h"/>
                                          </p:val>
                                        </p:tav>
                                      </p:tavLst>
                                    </p:anim>
                                    <p:anim calcmode="lin" valueType="num">
                                      <p:cBhvr>
                                        <p:cTn id="48" dur="1000" fill="hold"/>
                                        <p:tgtEl>
                                          <p:spTgt spid="26"/>
                                        </p:tgtEl>
                                        <p:attrNameLst>
                                          <p:attrName>style.rotation</p:attrName>
                                        </p:attrNameLst>
                                      </p:cBhvr>
                                      <p:tavLst>
                                        <p:tav tm="0">
                                          <p:val>
                                            <p:fltVal val="90"/>
                                          </p:val>
                                        </p:tav>
                                        <p:tav tm="100000">
                                          <p:val>
                                            <p:fltVal val="0"/>
                                          </p:val>
                                        </p:tav>
                                      </p:tavLst>
                                    </p:anim>
                                    <p:animEffect transition="in" filter="fade">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1000" fill="hold"/>
                                        <p:tgtEl>
                                          <p:spTgt spid="32"/>
                                        </p:tgtEl>
                                        <p:attrNameLst>
                                          <p:attrName>ppt_w</p:attrName>
                                        </p:attrNameLst>
                                      </p:cBhvr>
                                      <p:tavLst>
                                        <p:tav tm="0">
                                          <p:val>
                                            <p:fltVal val="0"/>
                                          </p:val>
                                        </p:tav>
                                        <p:tav tm="100000">
                                          <p:val>
                                            <p:strVal val="#ppt_w"/>
                                          </p:val>
                                        </p:tav>
                                      </p:tavLst>
                                    </p:anim>
                                    <p:anim calcmode="lin" valueType="num">
                                      <p:cBhvr>
                                        <p:cTn id="60" dur="1000" fill="hold"/>
                                        <p:tgtEl>
                                          <p:spTgt spid="32"/>
                                        </p:tgtEl>
                                        <p:attrNameLst>
                                          <p:attrName>ppt_h</p:attrName>
                                        </p:attrNameLst>
                                      </p:cBhvr>
                                      <p:tavLst>
                                        <p:tav tm="0">
                                          <p:val>
                                            <p:fltVal val="0"/>
                                          </p:val>
                                        </p:tav>
                                        <p:tav tm="100000">
                                          <p:val>
                                            <p:strVal val="#ppt_h"/>
                                          </p:val>
                                        </p:tav>
                                      </p:tavLst>
                                    </p:anim>
                                    <p:anim calcmode="lin" valueType="num">
                                      <p:cBhvr>
                                        <p:cTn id="61" dur="1000" fill="hold"/>
                                        <p:tgtEl>
                                          <p:spTgt spid="32"/>
                                        </p:tgtEl>
                                        <p:attrNameLst>
                                          <p:attrName>style.rotation</p:attrName>
                                        </p:attrNameLst>
                                      </p:cBhvr>
                                      <p:tavLst>
                                        <p:tav tm="0">
                                          <p:val>
                                            <p:fltVal val="90"/>
                                          </p:val>
                                        </p:tav>
                                        <p:tav tm="100000">
                                          <p:val>
                                            <p:fltVal val="0"/>
                                          </p:val>
                                        </p:tav>
                                      </p:tavLst>
                                    </p:anim>
                                    <p:animEffect transition="in" filter="fade">
                                      <p:cBhvr>
                                        <p:cTn id="62" dur="10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8" grpId="0" animBg="1"/>
      <p:bldP spid="21" grpId="0" animBg="1"/>
      <p:bldP spid="22" grpId="0" animBg="1"/>
      <p:bldP spid="26" grpId="0" animBg="1"/>
      <p:bldP spid="27"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eut être une image de ‎une personne ou plus et ‎texte qui dit ’‎ل Le oio bio et le partage, ça se çasevit vit partout en Calédonie Houaïlou Илe association un label BIOCALEDONIA pasifika Boulouparis Lifou‎’‎‎">
            <a:extLst>
              <a:ext uri="{FF2B5EF4-FFF2-40B4-BE49-F238E27FC236}">
                <a16:creationId xmlns:a16="http://schemas.microsoft.com/office/drawing/2014/main" id="{0DAFF2EC-8135-3413-E09C-1305BD746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0" y="1002730"/>
            <a:ext cx="5807947" cy="48690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27EF1FE-1740-C896-93D1-C709EE7FB90E}"/>
              </a:ext>
            </a:extLst>
          </p:cNvPr>
          <p:cNvPicPr>
            <a:picLocks noChangeAspect="1" noChangeArrowheads="1"/>
          </p:cNvPicPr>
          <p:nvPr/>
        </p:nvPicPr>
        <p:blipFill>
          <a:blip r:embed="rId3"/>
          <a:srcRect/>
          <a:stretch/>
        </p:blipFill>
        <p:spPr bwMode="auto">
          <a:xfrm>
            <a:off x="5906333" y="1045468"/>
            <a:ext cx="6165087" cy="470739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12843CA2-B22F-89FC-7F46-B1A9775C5F39}"/>
              </a:ext>
            </a:extLst>
          </p:cNvPr>
          <p:cNvSpPr txBox="1"/>
          <p:nvPr/>
        </p:nvSpPr>
        <p:spPr>
          <a:xfrm>
            <a:off x="3017644" y="5907130"/>
            <a:ext cx="7094137" cy="307777"/>
          </a:xfrm>
          <a:prstGeom prst="rect">
            <a:avLst/>
          </a:prstGeom>
          <a:noFill/>
        </p:spPr>
        <p:txBody>
          <a:bodyPr wrap="square" rtlCol="0">
            <a:spAutoFit/>
          </a:bodyPr>
          <a:lstStyle/>
          <a:p>
            <a:r>
              <a:rPr lang="fr-FR" dirty="0"/>
              <a:t>Retrouvez notre page FACEBOOK « Agriculturebio.nc » pour suivre nos activités </a:t>
            </a:r>
            <a:endParaRPr lang="fr-NC" dirty="0"/>
          </a:p>
        </p:txBody>
      </p:sp>
      <p:pic>
        <p:nvPicPr>
          <p:cNvPr id="3" name="Picture 2">
            <a:extLst>
              <a:ext uri="{FF2B5EF4-FFF2-40B4-BE49-F238E27FC236}">
                <a16:creationId xmlns:a16="http://schemas.microsoft.com/office/drawing/2014/main" id="{B05B287F-C210-E9DB-1501-9847E79DF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0152" y="5926180"/>
            <a:ext cx="301870" cy="326639"/>
          </a:xfrm>
          <a:prstGeom prst="rect">
            <a:avLst/>
          </a:prstGeom>
          <a:noFill/>
          <a:extLst>
            <a:ext uri="{909E8E84-426E-40DD-AFC4-6F175D3DCCD1}">
              <a14:hiddenFill xmlns:a14="http://schemas.microsoft.com/office/drawing/2010/main">
                <a:solidFill>
                  <a:srgbClr val="FFFFFF"/>
                </a:solidFill>
              </a14:hiddenFill>
            </a:ext>
          </a:extLst>
        </p:spPr>
      </p:pic>
      <p:sp>
        <p:nvSpPr>
          <p:cNvPr id="4" name="Titre 1">
            <a:extLst>
              <a:ext uri="{FF2B5EF4-FFF2-40B4-BE49-F238E27FC236}">
                <a16:creationId xmlns:a16="http://schemas.microsoft.com/office/drawing/2014/main" id="{B27E9A7C-34E1-E213-A250-D850FD8297C6}"/>
              </a:ext>
            </a:extLst>
          </p:cNvPr>
          <p:cNvSpPr txBox="1">
            <a:spLocks/>
          </p:cNvSpPr>
          <p:nvPr/>
        </p:nvSpPr>
        <p:spPr>
          <a:xfrm>
            <a:off x="445876" y="-508684"/>
            <a:ext cx="11953817" cy="2227730"/>
          </a:xfrm>
          <a:prstGeom prst="rect">
            <a:avLst/>
          </a:prstGeom>
          <a:noFill/>
          <a:ln>
            <a:noFill/>
          </a:ln>
        </p:spPr>
        <p:txBody>
          <a:bodyPr spcFirstLastPara="1" wrap="square" lIns="91425" tIns="45700" rIns="91425" bIns="45700" anchor="ctr" anchorCtr="1">
            <a:normAutofit/>
          </a:bodyPr>
          <a:lstStyle>
            <a:defPPr marR="0" lvl="0" algn="l" rtl="0">
              <a:lnSpc>
                <a:spcPct val="100000"/>
              </a:lnSpc>
              <a:spcBef>
                <a:spcPts val="0"/>
              </a:spcBef>
              <a:spcAft>
                <a:spcPts val="0"/>
              </a:spcAft>
            </a:defPPr>
            <a:lvl1pPr marR="0" lvl="0" algn="ctr" rtl="0" eaLnBrk="1" hangingPunct="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4800" dirty="0">
                <a:solidFill>
                  <a:schemeClr val="accent6"/>
                </a:solidFill>
              </a:rPr>
              <a:t>L’association Bio Calédonia et ses adhérents</a:t>
            </a:r>
          </a:p>
        </p:txBody>
      </p:sp>
    </p:spTree>
    <p:extLst>
      <p:ext uri="{BB962C8B-B14F-4D97-AF65-F5344CB8AC3E}">
        <p14:creationId xmlns:p14="http://schemas.microsoft.com/office/powerpoint/2010/main" val="710904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41E7365C-78AC-46BF-B22F-5F41DE7B136E}"/>
              </a:ext>
            </a:extLst>
          </p:cNvPr>
          <p:cNvGraphicFramePr/>
          <p:nvPr>
            <p:extLst>
              <p:ext uri="{D42A27DB-BD31-4B8C-83A1-F6EECF244321}">
                <p14:modId xmlns:p14="http://schemas.microsoft.com/office/powerpoint/2010/main" val="486104308"/>
              </p:ext>
            </p:extLst>
          </p:nvPr>
        </p:nvGraphicFramePr>
        <p:xfrm>
          <a:off x="1379554" y="1045028"/>
          <a:ext cx="10065519" cy="41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1">
            <a:extLst>
              <a:ext uri="{FF2B5EF4-FFF2-40B4-BE49-F238E27FC236}">
                <a16:creationId xmlns:a16="http://schemas.microsoft.com/office/drawing/2014/main" id="{316BDB77-BAFD-4447-B1F3-FD4AEA60EE65}"/>
              </a:ext>
            </a:extLst>
          </p:cNvPr>
          <p:cNvSpPr txBox="1">
            <a:spLocks noChangeArrowheads="1"/>
          </p:cNvSpPr>
          <p:nvPr/>
        </p:nvSpPr>
        <p:spPr>
          <a:xfrm>
            <a:off x="2714309" y="294432"/>
            <a:ext cx="6446044" cy="494110"/>
          </a:xfrm>
          <a:prstGeom prst="rect">
            <a:avLst/>
          </a:prstGeom>
        </p:spPr>
        <p:txBody>
          <a:bodyPr vert="horz" lIns="91440" tIns="45720" rIns="91440" bIns="45720" rtlCol="0" anchor="t">
            <a:normAutofit fontScale="6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Aft>
                <a:spcPct val="0"/>
              </a:spcAft>
            </a:pPr>
            <a:r>
              <a:rPr lang="en-GB" altLang="fr-FR" sz="4900" dirty="0">
                <a:solidFill>
                  <a:schemeClr val="accent6"/>
                </a:solidFill>
                <a:latin typeface="Calibri"/>
                <a:ea typeface="Calibri"/>
                <a:cs typeface="Calibri"/>
                <a:sym typeface="Calibri"/>
              </a:rPr>
              <a:t>Bio Calédonia, </a:t>
            </a:r>
            <a:r>
              <a:rPr lang="en-GB" altLang="fr-FR" sz="4900" dirty="0" err="1">
                <a:solidFill>
                  <a:schemeClr val="accent6"/>
                </a:solidFill>
                <a:latin typeface="Calibri"/>
                <a:ea typeface="Calibri"/>
                <a:cs typeface="Calibri"/>
                <a:sym typeface="Calibri"/>
              </a:rPr>
              <a:t>c’est</a:t>
            </a:r>
            <a:r>
              <a:rPr lang="en-GB" altLang="fr-FR" sz="4900" dirty="0">
                <a:solidFill>
                  <a:schemeClr val="accent6"/>
                </a:solidFill>
                <a:latin typeface="Calibri"/>
                <a:ea typeface="Calibri"/>
                <a:cs typeface="Calibri"/>
                <a:sym typeface="Calibri"/>
              </a:rPr>
              <a:t> </a:t>
            </a:r>
            <a:r>
              <a:rPr lang="en-GB" altLang="fr-FR" dirty="0">
                <a:solidFill>
                  <a:schemeClr val="tx1"/>
                </a:solidFill>
              </a:rPr>
              <a:t>:</a:t>
            </a:r>
          </a:p>
        </p:txBody>
      </p:sp>
      <p:sp>
        <p:nvSpPr>
          <p:cNvPr id="2" name="ZoneTexte 1">
            <a:extLst>
              <a:ext uri="{FF2B5EF4-FFF2-40B4-BE49-F238E27FC236}">
                <a16:creationId xmlns:a16="http://schemas.microsoft.com/office/drawing/2014/main" id="{CB69A03D-6E7C-FB15-6CC0-C884DBE3D62E}"/>
              </a:ext>
            </a:extLst>
          </p:cNvPr>
          <p:cNvSpPr txBox="1"/>
          <p:nvPr/>
        </p:nvSpPr>
        <p:spPr>
          <a:xfrm>
            <a:off x="2865244" y="5659083"/>
            <a:ext cx="7094137" cy="307777"/>
          </a:xfrm>
          <a:prstGeom prst="rect">
            <a:avLst/>
          </a:prstGeom>
          <a:noFill/>
        </p:spPr>
        <p:txBody>
          <a:bodyPr wrap="square" rtlCol="0">
            <a:spAutoFit/>
          </a:bodyPr>
          <a:lstStyle/>
          <a:p>
            <a:r>
              <a:rPr lang="fr-FR" dirty="0"/>
              <a:t>Retrouvez notre page FACEBOOK « Agriculturebio.nc » pour suivre nos activités </a:t>
            </a:r>
            <a:endParaRPr lang="fr-NC" dirty="0"/>
          </a:p>
        </p:txBody>
      </p:sp>
      <p:pic>
        <p:nvPicPr>
          <p:cNvPr id="1026" name="Picture 2">
            <a:extLst>
              <a:ext uri="{FF2B5EF4-FFF2-40B4-BE49-F238E27FC236}">
                <a16:creationId xmlns:a16="http://schemas.microsoft.com/office/drawing/2014/main" id="{C8868EAD-8472-664F-57FD-007C176552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3374" y="5640221"/>
            <a:ext cx="301870" cy="32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98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E43E3-D50D-03EA-E5DA-054D90E9AE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F9B78E0-4BCA-52F0-FD1D-39AF787DDD7B}"/>
              </a:ext>
            </a:extLst>
          </p:cNvPr>
          <p:cNvSpPr>
            <a:spLocks noGrp="1"/>
          </p:cNvSpPr>
          <p:nvPr>
            <p:ph type="title"/>
          </p:nvPr>
        </p:nvSpPr>
        <p:spPr>
          <a:xfrm>
            <a:off x="2088593" y="1779283"/>
            <a:ext cx="8463619" cy="1935467"/>
          </a:xfrm>
        </p:spPr>
        <p:txBody>
          <a:bodyPr>
            <a:normAutofit/>
          </a:bodyPr>
          <a:lstStyle/>
          <a:p>
            <a:pPr algn="ctr"/>
            <a:r>
              <a:rPr lang="fr-FR" sz="4800" b="1" dirty="0"/>
              <a:t>3. Quels sont les prérequis pour obtenir le label Bio Pasifika ?</a:t>
            </a:r>
          </a:p>
        </p:txBody>
      </p:sp>
      <p:sp>
        <p:nvSpPr>
          <p:cNvPr id="3" name="Rectangle 2">
            <a:extLst>
              <a:ext uri="{FF2B5EF4-FFF2-40B4-BE49-F238E27FC236}">
                <a16:creationId xmlns:a16="http://schemas.microsoft.com/office/drawing/2014/main" id="{58573380-8D69-7232-BC47-85C07EBBD61F}"/>
              </a:ext>
            </a:extLst>
          </p:cNvPr>
          <p:cNvSpPr/>
          <p:nvPr/>
        </p:nvSpPr>
        <p:spPr>
          <a:xfrm>
            <a:off x="4811257" y="5445760"/>
            <a:ext cx="3704093"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A1A9EDD-EA9F-B35B-C6A0-70D9AA846ACB}"/>
              </a:ext>
            </a:extLst>
          </p:cNvPr>
          <p:cNvPicPr>
            <a:picLocks noChangeAspect="1"/>
          </p:cNvPicPr>
          <p:nvPr>
            <p:custDataLst>
              <p:tags r:id="rId1"/>
            </p:custDataLst>
          </p:nvPr>
        </p:nvPicPr>
        <p:blipFill>
          <a:blip r:embed="rId4" cstate="print">
            <a:alphaModFix/>
            <a:extLst>
              <a:ext uri="{28A0092B-C50C-407E-A947-70E740481C1C}">
                <a14:useLocalDpi xmlns:a14="http://schemas.microsoft.com/office/drawing/2010/main" val="0"/>
              </a:ext>
            </a:extLst>
          </a:blip>
          <a:stretch>
            <a:fillRect/>
          </a:stretch>
        </p:blipFill>
        <p:spPr>
          <a:xfrm>
            <a:off x="5307274" y="5425073"/>
            <a:ext cx="2712058" cy="1341487"/>
          </a:xfrm>
          <a:prstGeom prst="rect">
            <a:avLst/>
          </a:prstGeom>
          <a:effectLst/>
        </p:spPr>
      </p:pic>
    </p:spTree>
    <p:extLst>
      <p:ext uri="{BB962C8B-B14F-4D97-AF65-F5344CB8AC3E}">
        <p14:creationId xmlns:p14="http://schemas.microsoft.com/office/powerpoint/2010/main" val="2380650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5E06C-42A9-E246-F7BD-1943055F849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FF40045-81B3-250A-2B2E-467D926177BF}"/>
              </a:ext>
            </a:extLst>
          </p:cNvPr>
          <p:cNvSpPr>
            <a:spLocks noGrp="1"/>
          </p:cNvSpPr>
          <p:nvPr>
            <p:ph type="ctrTitle"/>
          </p:nvPr>
        </p:nvSpPr>
        <p:spPr>
          <a:xfrm>
            <a:off x="1724416" y="405251"/>
            <a:ext cx="9144000" cy="868378"/>
          </a:xfrm>
        </p:spPr>
        <p:txBody>
          <a:bodyPr>
            <a:normAutofit/>
          </a:bodyPr>
          <a:lstStyle/>
          <a:p>
            <a:r>
              <a:rPr lang="fr-FR" sz="4800" u="sng" dirty="0"/>
              <a:t>4 types de production </a:t>
            </a:r>
            <a:r>
              <a:rPr lang="fr-FR" sz="4800" u="sng" dirty="0" err="1"/>
              <a:t>labellisables</a:t>
            </a:r>
            <a:endParaRPr lang="fr-NC" sz="4800" u="sng" dirty="0"/>
          </a:p>
        </p:txBody>
      </p:sp>
      <p:grpSp>
        <p:nvGrpSpPr>
          <p:cNvPr id="7" name="Groupe 6">
            <a:extLst>
              <a:ext uri="{FF2B5EF4-FFF2-40B4-BE49-F238E27FC236}">
                <a16:creationId xmlns:a16="http://schemas.microsoft.com/office/drawing/2014/main" id="{CCAFB03B-3B0D-4A35-9A98-F691A7EF644A}"/>
              </a:ext>
            </a:extLst>
          </p:cNvPr>
          <p:cNvGrpSpPr/>
          <p:nvPr/>
        </p:nvGrpSpPr>
        <p:grpSpPr>
          <a:xfrm>
            <a:off x="3382937" y="1678094"/>
            <a:ext cx="5098912" cy="3906277"/>
            <a:chOff x="997088" y="1397817"/>
            <a:chExt cx="5098912" cy="3906277"/>
          </a:xfrm>
        </p:grpSpPr>
        <p:graphicFrame>
          <p:nvGraphicFramePr>
            <p:cNvPr id="4" name="Espace réservé du contenu 12">
              <a:extLst>
                <a:ext uri="{FF2B5EF4-FFF2-40B4-BE49-F238E27FC236}">
                  <a16:creationId xmlns:a16="http://schemas.microsoft.com/office/drawing/2014/main" id="{D2CB375C-3BE6-26AA-4047-F19E34473535}"/>
                </a:ext>
              </a:extLst>
            </p:cNvPr>
            <p:cNvGraphicFramePr>
              <a:graphicFrameLocks/>
            </p:cNvGraphicFramePr>
            <p:nvPr>
              <p:extLst>
                <p:ext uri="{D42A27DB-BD31-4B8C-83A1-F6EECF244321}">
                  <p14:modId xmlns:p14="http://schemas.microsoft.com/office/powerpoint/2010/main" val="3811919889"/>
                </p:ext>
              </p:extLst>
            </p:nvPr>
          </p:nvGraphicFramePr>
          <p:xfrm>
            <a:off x="997088" y="1397817"/>
            <a:ext cx="5098912" cy="3906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descr="Une image contenant logo, Graphique, Police, cercle&#10;&#10;Le contenu généré par l’IA peut être incorrect.">
              <a:extLst>
                <a:ext uri="{FF2B5EF4-FFF2-40B4-BE49-F238E27FC236}">
                  <a16:creationId xmlns:a16="http://schemas.microsoft.com/office/drawing/2014/main" id="{8584840D-218C-16A7-9195-63FBBF74D6C9}"/>
                </a:ext>
              </a:extLst>
            </p:cNvPr>
            <p:cNvPicPr>
              <a:picLocks noChangeAspect="1"/>
            </p:cNvPicPr>
            <p:nvPr/>
          </p:nvPicPr>
          <p:blipFill>
            <a:blip r:embed="rId7"/>
            <a:stretch>
              <a:fillRect/>
            </a:stretch>
          </p:blipFill>
          <p:spPr>
            <a:xfrm>
              <a:off x="3182521" y="2935932"/>
              <a:ext cx="728046" cy="717325"/>
            </a:xfrm>
            <a:prstGeom prst="rect">
              <a:avLst/>
            </a:prstGeom>
          </p:spPr>
        </p:pic>
      </p:grpSp>
      <p:sp>
        <p:nvSpPr>
          <p:cNvPr id="3" name="ZoneTexte 2">
            <a:extLst>
              <a:ext uri="{FF2B5EF4-FFF2-40B4-BE49-F238E27FC236}">
                <a16:creationId xmlns:a16="http://schemas.microsoft.com/office/drawing/2014/main" id="{FB34FC15-451A-DA4F-1845-E7B52D15D95E}"/>
              </a:ext>
            </a:extLst>
          </p:cNvPr>
          <p:cNvSpPr txBox="1"/>
          <p:nvPr/>
        </p:nvSpPr>
        <p:spPr>
          <a:xfrm>
            <a:off x="1406662" y="5399149"/>
            <a:ext cx="9223238" cy="738664"/>
          </a:xfrm>
          <a:prstGeom prst="rect">
            <a:avLst/>
          </a:prstGeom>
          <a:noFill/>
        </p:spPr>
        <p:txBody>
          <a:bodyPr wrap="square" rtlCol="0">
            <a:spAutoFit/>
          </a:bodyPr>
          <a:lstStyle/>
          <a:p>
            <a:br>
              <a:rPr lang="fr-FR" dirty="0"/>
            </a:br>
            <a:r>
              <a:rPr lang="fr-FR" dirty="0"/>
              <a:t>-</a:t>
            </a:r>
            <a:r>
              <a:rPr lang="fr-FR" dirty="0">
                <a:hlinkClick r:id="rId8"/>
              </a:rPr>
              <a:t>Norme Océanienne d’Agriculture Biologique </a:t>
            </a:r>
            <a:r>
              <a:rPr lang="fr-FR" dirty="0"/>
              <a:t> </a:t>
            </a:r>
            <a:br>
              <a:rPr lang="fr-FR" dirty="0"/>
            </a:br>
            <a:r>
              <a:rPr lang="fr-FR" dirty="0"/>
              <a:t>-</a:t>
            </a:r>
            <a:r>
              <a:rPr lang="fr-FR" dirty="0">
                <a:hlinkClick r:id="rId9"/>
              </a:rPr>
              <a:t>Son guide de lecture</a:t>
            </a:r>
            <a:endParaRPr lang="fr-FR" dirty="0"/>
          </a:p>
        </p:txBody>
      </p:sp>
    </p:spTree>
    <p:extLst>
      <p:ext uri="{BB962C8B-B14F-4D97-AF65-F5344CB8AC3E}">
        <p14:creationId xmlns:p14="http://schemas.microsoft.com/office/powerpoint/2010/main" val="100041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A4AEC86-C298-CC88-84F2-6DB073DAF901}"/>
              </a:ext>
            </a:extLst>
          </p:cNvPr>
          <p:cNvSpPr txBox="1"/>
          <p:nvPr/>
        </p:nvSpPr>
        <p:spPr>
          <a:xfrm>
            <a:off x="8344925" y="5632460"/>
            <a:ext cx="3237475" cy="954107"/>
          </a:xfrm>
          <a:prstGeom prst="rect">
            <a:avLst/>
          </a:prstGeom>
          <a:noFill/>
        </p:spPr>
        <p:txBody>
          <a:bodyPr wrap="square" rtlCol="0">
            <a:spAutoFit/>
          </a:bodyPr>
          <a:lstStyle/>
          <a:p>
            <a:r>
              <a:rPr lang="fr-FR" dirty="0"/>
              <a:t>Pour plus d’infos, veuillez consulter : </a:t>
            </a:r>
          </a:p>
          <a:p>
            <a:pPr marL="285750" indent="-285750">
              <a:buFont typeface="Arial" panose="020B0604020202020204" pitchFamily="34" charset="0"/>
              <a:buChar char="•"/>
            </a:pPr>
            <a:r>
              <a:rPr lang="fr-FR" dirty="0">
                <a:hlinkClick r:id="rId2"/>
              </a:rPr>
              <a:t>Guide du producteur </a:t>
            </a:r>
            <a:endParaRPr lang="fr-FR" dirty="0"/>
          </a:p>
          <a:p>
            <a:pPr marL="285750" indent="-285750">
              <a:buFont typeface="Arial" panose="020B0604020202020204" pitchFamily="34" charset="0"/>
              <a:buChar char="•"/>
            </a:pPr>
            <a:r>
              <a:rPr lang="fr-FR" dirty="0">
                <a:hlinkClick r:id="rId3"/>
              </a:rPr>
              <a:t>Liste des intrants UAB </a:t>
            </a:r>
            <a:endParaRPr lang="fr-FR" dirty="0"/>
          </a:p>
          <a:p>
            <a:pPr marL="285750" indent="-285750">
              <a:buFont typeface="Arial" panose="020B0604020202020204" pitchFamily="34" charset="0"/>
              <a:buChar char="•"/>
            </a:pPr>
            <a:r>
              <a:rPr lang="fr-FR" dirty="0">
                <a:hlinkClick r:id="rId4"/>
              </a:rPr>
              <a:t>Guide de lecture régional</a:t>
            </a:r>
            <a:endParaRPr lang="fr-FR" dirty="0"/>
          </a:p>
        </p:txBody>
      </p:sp>
      <p:pic>
        <p:nvPicPr>
          <p:cNvPr id="11" name="Image 10" descr="Une image contenant texte, capture d’écran, fleur&#10;&#10;Le contenu généré par l’IA peut être incorrect.">
            <a:extLst>
              <a:ext uri="{FF2B5EF4-FFF2-40B4-BE49-F238E27FC236}">
                <a16:creationId xmlns:a16="http://schemas.microsoft.com/office/drawing/2014/main" id="{FFFA0EF5-8E72-E580-E237-0FE8569E994F}"/>
              </a:ext>
            </a:extLst>
          </p:cNvPr>
          <p:cNvPicPr>
            <a:picLocks noChangeAspect="1"/>
          </p:cNvPicPr>
          <p:nvPr/>
        </p:nvPicPr>
        <p:blipFill>
          <a:blip r:embed="rId5"/>
          <a:stretch>
            <a:fillRect/>
          </a:stretch>
        </p:blipFill>
        <p:spPr>
          <a:xfrm>
            <a:off x="0" y="7053"/>
            <a:ext cx="8172450" cy="6850947"/>
          </a:xfrm>
          <a:prstGeom prst="rect">
            <a:avLst/>
          </a:prstGeom>
        </p:spPr>
      </p:pic>
    </p:spTree>
    <p:extLst>
      <p:ext uri="{BB962C8B-B14F-4D97-AF65-F5344CB8AC3E}">
        <p14:creationId xmlns:p14="http://schemas.microsoft.com/office/powerpoint/2010/main" val="2668412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68934-F682-E9C9-4376-DAF0A3DFACBA}"/>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700BC685-CFF4-7930-2244-1F275AB802F3}"/>
              </a:ext>
            </a:extLst>
          </p:cNvPr>
          <p:cNvSpPr txBox="1"/>
          <p:nvPr/>
        </p:nvSpPr>
        <p:spPr>
          <a:xfrm>
            <a:off x="8389543" y="5543312"/>
            <a:ext cx="3554807" cy="1600438"/>
          </a:xfrm>
          <a:prstGeom prst="rect">
            <a:avLst/>
          </a:prstGeom>
          <a:noFill/>
        </p:spPr>
        <p:txBody>
          <a:bodyPr wrap="square" rtlCol="0">
            <a:spAutoFit/>
          </a:bodyPr>
          <a:lstStyle/>
          <a:p>
            <a:r>
              <a:rPr lang="fr-FR" dirty="0"/>
              <a:t>Pour plus d’infos, veuillez consulter : </a:t>
            </a:r>
          </a:p>
          <a:p>
            <a:pPr marL="285750" indent="-285750">
              <a:buFont typeface="Arial" panose="020B0604020202020204" pitchFamily="34" charset="0"/>
              <a:buChar char="•"/>
            </a:pPr>
            <a:r>
              <a:rPr lang="fr-FR" dirty="0">
                <a:hlinkClick r:id="rId2"/>
              </a:rPr>
              <a:t>Fiche </a:t>
            </a:r>
            <a:r>
              <a:rPr lang="fr-FR" dirty="0" err="1">
                <a:hlinkClick r:id="rId2"/>
              </a:rPr>
              <a:t>recap</a:t>
            </a:r>
            <a:r>
              <a:rPr lang="fr-FR" dirty="0">
                <a:hlinkClick r:id="rId2"/>
              </a:rPr>
              <a:t> production animale bio</a:t>
            </a:r>
            <a:endParaRPr lang="fr-FR" dirty="0"/>
          </a:p>
          <a:p>
            <a:pPr marL="285750" indent="-285750">
              <a:buFont typeface="Arial" panose="020B0604020202020204" pitchFamily="34" charset="0"/>
              <a:buChar char="•"/>
            </a:pPr>
            <a:r>
              <a:rPr lang="fr-FR" dirty="0">
                <a:hlinkClick r:id="rId3"/>
              </a:rPr>
              <a:t>Guide local bovin </a:t>
            </a:r>
            <a:r>
              <a:rPr lang="fr-FR" dirty="0"/>
              <a:t>/ </a:t>
            </a:r>
            <a:r>
              <a:rPr lang="fr-FR" dirty="0">
                <a:hlinkClick r:id="rId4"/>
              </a:rPr>
              <a:t>Guide local avicole</a:t>
            </a:r>
            <a:endParaRPr lang="fr-FR" dirty="0"/>
          </a:p>
          <a:p>
            <a:pPr marL="285750" indent="-285750">
              <a:buFont typeface="Arial" panose="020B0604020202020204" pitchFamily="34" charset="0"/>
              <a:buChar char="•"/>
            </a:pPr>
            <a:r>
              <a:rPr lang="fr-FR" dirty="0">
                <a:hlinkClick r:id="rId5"/>
              </a:rPr>
              <a:t>Guide de lecture régional</a:t>
            </a:r>
            <a:endParaRPr lang="fr-FR" dirty="0"/>
          </a:p>
          <a:p>
            <a:endParaRPr lang="fr-FR" dirty="0"/>
          </a:p>
          <a:p>
            <a:endParaRPr lang="fr-FR" dirty="0"/>
          </a:p>
          <a:p>
            <a:endParaRPr lang="fr-FR" dirty="0"/>
          </a:p>
        </p:txBody>
      </p:sp>
      <p:pic>
        <p:nvPicPr>
          <p:cNvPr id="8" name="Image 7" descr="Une image contenant texte, capture d’écran, dessin humoristique&#10;&#10;Le contenu généré par l’IA peut être incorrect.">
            <a:extLst>
              <a:ext uri="{FF2B5EF4-FFF2-40B4-BE49-F238E27FC236}">
                <a16:creationId xmlns:a16="http://schemas.microsoft.com/office/drawing/2014/main" id="{82C3E3F1-963A-E96E-34AD-5E314A816D60}"/>
              </a:ext>
            </a:extLst>
          </p:cNvPr>
          <p:cNvPicPr>
            <a:picLocks noChangeAspect="1"/>
          </p:cNvPicPr>
          <p:nvPr/>
        </p:nvPicPr>
        <p:blipFill>
          <a:blip r:embed="rId6"/>
          <a:stretch>
            <a:fillRect/>
          </a:stretch>
        </p:blipFill>
        <p:spPr>
          <a:xfrm>
            <a:off x="0" y="0"/>
            <a:ext cx="8180863" cy="6858000"/>
          </a:xfrm>
          <a:prstGeom prst="rect">
            <a:avLst/>
          </a:prstGeom>
        </p:spPr>
      </p:pic>
    </p:spTree>
    <p:extLst>
      <p:ext uri="{BB962C8B-B14F-4D97-AF65-F5344CB8AC3E}">
        <p14:creationId xmlns:p14="http://schemas.microsoft.com/office/powerpoint/2010/main" val="181376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DF27BA7-250C-73CE-9A69-CF63B1D0111E}"/>
              </a:ext>
            </a:extLst>
          </p:cNvPr>
          <p:cNvSpPr txBox="1"/>
          <p:nvPr/>
        </p:nvSpPr>
        <p:spPr>
          <a:xfrm>
            <a:off x="8701671" y="5719048"/>
            <a:ext cx="2728330" cy="1169551"/>
          </a:xfrm>
          <a:prstGeom prst="rect">
            <a:avLst/>
          </a:prstGeom>
          <a:noFill/>
        </p:spPr>
        <p:txBody>
          <a:bodyPr wrap="square" lIns="91440" tIns="45720" rIns="91440" bIns="45720" rtlCol="0" anchor="t">
            <a:spAutoFit/>
          </a:bodyPr>
          <a:lstStyle/>
          <a:p>
            <a:r>
              <a:rPr lang="fr-FR" dirty="0"/>
              <a:t>Pour plus d’infos :</a:t>
            </a:r>
          </a:p>
          <a:p>
            <a:pPr marL="285750" indent="-285750">
              <a:buFont typeface="Arial" panose="020B0604020202020204" pitchFamily="34" charset="0"/>
              <a:buChar char="•"/>
            </a:pPr>
            <a:r>
              <a:rPr lang="fr-FR" dirty="0">
                <a:hlinkClick r:id="rId2"/>
              </a:rPr>
              <a:t>Fiche recap apiculture bio </a:t>
            </a:r>
            <a:endParaRPr lang="fr-FR" dirty="0"/>
          </a:p>
          <a:p>
            <a:pPr marL="285750" indent="-285750">
              <a:buFont typeface="Arial" panose="020B0604020202020204" pitchFamily="34" charset="0"/>
              <a:buChar char="•"/>
            </a:pPr>
            <a:r>
              <a:rPr lang="fr-FR" dirty="0">
                <a:hlinkClick r:id="rId3"/>
              </a:rPr>
              <a:t>Guide de lecture régional</a:t>
            </a:r>
            <a:endParaRPr lang="fr-FR" dirty="0"/>
          </a:p>
          <a:p>
            <a:pPr marL="285750" indent="-285750">
              <a:buFont typeface="Arial" panose="020B0604020202020204" pitchFamily="34" charset="0"/>
              <a:buChar char="•"/>
            </a:pPr>
            <a:endParaRPr lang="fr-FR" dirty="0"/>
          </a:p>
          <a:p>
            <a:endParaRPr lang="fr-FR" dirty="0"/>
          </a:p>
        </p:txBody>
      </p:sp>
      <p:pic>
        <p:nvPicPr>
          <p:cNvPr id="7" name="Image 6" descr="Une image contenant texte, fleur, capture d’écran, plante&#10;&#10;Le contenu généré par l’IA peut être incorrect.">
            <a:extLst>
              <a:ext uri="{FF2B5EF4-FFF2-40B4-BE49-F238E27FC236}">
                <a16:creationId xmlns:a16="http://schemas.microsoft.com/office/drawing/2014/main" id="{05331CCE-E197-6A93-B9CF-2A3FE6F6BF15}"/>
              </a:ext>
            </a:extLst>
          </p:cNvPr>
          <p:cNvPicPr>
            <a:picLocks noChangeAspect="1"/>
          </p:cNvPicPr>
          <p:nvPr/>
        </p:nvPicPr>
        <p:blipFill>
          <a:blip r:embed="rId4"/>
          <a:stretch>
            <a:fillRect/>
          </a:stretch>
        </p:blipFill>
        <p:spPr>
          <a:xfrm>
            <a:off x="0" y="0"/>
            <a:ext cx="8180863" cy="6858000"/>
          </a:xfrm>
          <a:prstGeom prst="rect">
            <a:avLst/>
          </a:prstGeom>
        </p:spPr>
      </p:pic>
    </p:spTree>
    <p:extLst>
      <p:ext uri="{BB962C8B-B14F-4D97-AF65-F5344CB8AC3E}">
        <p14:creationId xmlns:p14="http://schemas.microsoft.com/office/powerpoint/2010/main" val="170566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8D7E36EE-CEBC-34EB-E64C-68DE1641457D}"/>
              </a:ext>
            </a:extLst>
          </p:cNvPr>
          <p:cNvSpPr txBox="1"/>
          <p:nvPr/>
        </p:nvSpPr>
        <p:spPr>
          <a:xfrm>
            <a:off x="8149250" y="5974490"/>
            <a:ext cx="4042750" cy="738664"/>
          </a:xfrm>
          <a:prstGeom prst="rect">
            <a:avLst/>
          </a:prstGeom>
          <a:noFill/>
        </p:spPr>
        <p:txBody>
          <a:bodyPr wrap="square" rtlCol="0">
            <a:spAutoFit/>
          </a:bodyPr>
          <a:lstStyle/>
          <a:p>
            <a:r>
              <a:rPr lang="fr-FR" dirty="0"/>
              <a:t>Pour plus d’infos :</a:t>
            </a:r>
          </a:p>
          <a:p>
            <a:pPr marL="285750" indent="-285750">
              <a:buFont typeface="Arial" panose="020B0604020202020204" pitchFamily="34" charset="0"/>
              <a:buChar char="•"/>
            </a:pPr>
            <a:r>
              <a:rPr lang="fr-FR" dirty="0"/>
              <a:t>Fiche récap transfo : </a:t>
            </a:r>
            <a:r>
              <a:rPr lang="fr-FR" dirty="0">
                <a:hlinkClick r:id="rId2"/>
              </a:rPr>
              <a:t>La Belle Info - 04.2025</a:t>
            </a:r>
            <a:endParaRPr lang="fr-FR" dirty="0"/>
          </a:p>
          <a:p>
            <a:endParaRPr lang="fr-FR" dirty="0"/>
          </a:p>
        </p:txBody>
      </p:sp>
      <p:pic>
        <p:nvPicPr>
          <p:cNvPr id="4" name="Image 3" descr="Une image contenant texte, capture d’écran, fleur, fruit&#10;&#10;Le contenu généré par l’IA peut être incorrect.">
            <a:extLst>
              <a:ext uri="{FF2B5EF4-FFF2-40B4-BE49-F238E27FC236}">
                <a16:creationId xmlns:a16="http://schemas.microsoft.com/office/drawing/2014/main" id="{58BEBB47-683C-1744-15BE-FE03B064EBA0}"/>
              </a:ext>
            </a:extLst>
          </p:cNvPr>
          <p:cNvPicPr>
            <a:picLocks noChangeAspect="1"/>
          </p:cNvPicPr>
          <p:nvPr/>
        </p:nvPicPr>
        <p:blipFill>
          <a:blip r:embed="rId3"/>
          <a:stretch>
            <a:fillRect/>
          </a:stretch>
        </p:blipFill>
        <p:spPr>
          <a:xfrm>
            <a:off x="-241162" y="0"/>
            <a:ext cx="8180863" cy="6858000"/>
          </a:xfrm>
          <a:prstGeom prst="rect">
            <a:avLst/>
          </a:prstGeom>
        </p:spPr>
      </p:pic>
    </p:spTree>
    <p:extLst>
      <p:ext uri="{BB962C8B-B14F-4D97-AF65-F5344CB8AC3E}">
        <p14:creationId xmlns:p14="http://schemas.microsoft.com/office/powerpoint/2010/main" val="1828711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047ED-4A15-518F-DF69-A9D49C020C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52C58E-3326-0217-9834-BB39CEF260A8}"/>
              </a:ext>
            </a:extLst>
          </p:cNvPr>
          <p:cNvSpPr>
            <a:spLocks noGrp="1"/>
          </p:cNvSpPr>
          <p:nvPr>
            <p:ph type="title"/>
          </p:nvPr>
        </p:nvSpPr>
        <p:spPr>
          <a:xfrm>
            <a:off x="2431493" y="1493533"/>
            <a:ext cx="8463619" cy="1935467"/>
          </a:xfrm>
        </p:spPr>
        <p:txBody>
          <a:bodyPr>
            <a:normAutofit/>
          </a:bodyPr>
          <a:lstStyle/>
          <a:p>
            <a:pPr algn="ctr"/>
            <a:r>
              <a:rPr lang="fr-FR" sz="4800" b="1" dirty="0"/>
              <a:t>1. Qu’est-ce que l’agriculture biologique ?</a:t>
            </a:r>
          </a:p>
        </p:txBody>
      </p:sp>
      <p:sp>
        <p:nvSpPr>
          <p:cNvPr id="3" name="Rectangle 2">
            <a:extLst>
              <a:ext uri="{FF2B5EF4-FFF2-40B4-BE49-F238E27FC236}">
                <a16:creationId xmlns:a16="http://schemas.microsoft.com/office/drawing/2014/main" id="{3BD361E4-7E15-6794-DAAA-0E5D4C000F99}"/>
              </a:ext>
            </a:extLst>
          </p:cNvPr>
          <p:cNvSpPr/>
          <p:nvPr/>
        </p:nvSpPr>
        <p:spPr>
          <a:xfrm>
            <a:off x="4811257" y="5445760"/>
            <a:ext cx="3704093"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4CD7D82C-3D97-0FAE-4374-F4F75A214059}"/>
              </a:ext>
            </a:extLst>
          </p:cNvPr>
          <p:cNvPicPr>
            <a:picLocks noChangeAspect="1"/>
          </p:cNvPicPr>
          <p:nvPr>
            <p:custDataLst>
              <p:tags r:id="rId1"/>
            </p:custDataLst>
          </p:nvPr>
        </p:nvPicPr>
        <p:blipFill>
          <a:blip r:embed="rId4" cstate="print">
            <a:alphaModFix/>
            <a:extLst>
              <a:ext uri="{28A0092B-C50C-407E-A947-70E740481C1C}">
                <a14:useLocalDpi xmlns:a14="http://schemas.microsoft.com/office/drawing/2010/main" val="0"/>
              </a:ext>
            </a:extLst>
          </a:blip>
          <a:stretch>
            <a:fillRect/>
          </a:stretch>
        </p:blipFill>
        <p:spPr>
          <a:xfrm>
            <a:off x="5307274" y="5425073"/>
            <a:ext cx="2712058" cy="1341487"/>
          </a:xfrm>
          <a:prstGeom prst="rect">
            <a:avLst/>
          </a:prstGeom>
          <a:effectLst/>
        </p:spPr>
      </p:pic>
    </p:spTree>
    <p:extLst>
      <p:ext uri="{BB962C8B-B14F-4D97-AF65-F5344CB8AC3E}">
        <p14:creationId xmlns:p14="http://schemas.microsoft.com/office/powerpoint/2010/main" val="122738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8F839-36C1-7A84-B47A-D0108DC088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4DE1914-3132-B43A-4A75-FF6D4666BE6F}"/>
              </a:ext>
            </a:extLst>
          </p:cNvPr>
          <p:cNvSpPr>
            <a:spLocks noGrp="1"/>
          </p:cNvSpPr>
          <p:nvPr>
            <p:ph type="title"/>
          </p:nvPr>
        </p:nvSpPr>
        <p:spPr>
          <a:xfrm>
            <a:off x="1276350" y="1888516"/>
            <a:ext cx="10472366" cy="2221217"/>
          </a:xfrm>
        </p:spPr>
        <p:txBody>
          <a:bodyPr>
            <a:noAutofit/>
          </a:bodyPr>
          <a:lstStyle/>
          <a:p>
            <a:pPr marL="571500" indent="-571500">
              <a:buFont typeface="Wingdings" panose="05000000000000000000" pitchFamily="2" charset="2"/>
              <a:buChar char="Ø"/>
            </a:pPr>
            <a:r>
              <a:rPr lang="fr-FR" sz="3000" u="sng" dirty="0"/>
              <a:t>Pour plus d’informations :</a:t>
            </a:r>
            <a:br>
              <a:rPr lang="fr-FR" sz="3000" dirty="0"/>
            </a:br>
            <a:br>
              <a:rPr lang="fr-FR" sz="3000" dirty="0"/>
            </a:br>
            <a:r>
              <a:rPr lang="fr-FR" sz="3000" dirty="0"/>
              <a:t>-Découvrez notre newsletter « </a:t>
            </a:r>
            <a:r>
              <a:rPr lang="fr-FR" sz="3000" dirty="0" err="1"/>
              <a:t>LaBelleInfo</a:t>
            </a:r>
            <a:r>
              <a:rPr lang="fr-FR" sz="3000" dirty="0"/>
              <a:t> » sur notre </a:t>
            </a:r>
            <a:r>
              <a:rPr lang="fr-FR" sz="3000" dirty="0">
                <a:hlinkClick r:id="rId4"/>
              </a:rPr>
              <a:t>site internet </a:t>
            </a:r>
            <a:br>
              <a:rPr lang="fr-FR" sz="3000" dirty="0"/>
            </a:br>
            <a:br>
              <a:rPr lang="fr-FR" sz="3000" dirty="0"/>
            </a:br>
            <a:r>
              <a:rPr lang="fr-FR" sz="3000" dirty="0"/>
              <a:t>-Contactez-nous : </a:t>
            </a:r>
            <a:r>
              <a:rPr lang="fr-FR" sz="3000" dirty="0">
                <a:hlinkClick r:id="rId5"/>
              </a:rPr>
              <a:t>coordination@biocaledonia.nc</a:t>
            </a:r>
            <a:r>
              <a:rPr lang="fr-FR" sz="3000" dirty="0"/>
              <a:t> / 79 34 21</a:t>
            </a:r>
            <a:br>
              <a:rPr lang="fr-FR" sz="3000" dirty="0"/>
            </a:br>
            <a:br>
              <a:rPr lang="fr-FR" sz="3000" dirty="0"/>
            </a:br>
            <a:r>
              <a:rPr lang="fr-FR" sz="3000" dirty="0"/>
              <a:t>-Suivez notre page Facebook </a:t>
            </a:r>
            <a:r>
              <a:rPr lang="fr-FR" sz="3000" dirty="0">
                <a:hlinkClick r:id="rId6"/>
              </a:rPr>
              <a:t>Agriculturebio.nc</a:t>
            </a:r>
            <a:br>
              <a:rPr lang="fr-FR" sz="3000" dirty="0"/>
            </a:br>
            <a:br>
              <a:rPr lang="fr-FR" sz="3000" dirty="0"/>
            </a:br>
            <a:br>
              <a:rPr lang="fr-FR" sz="3000" dirty="0"/>
            </a:br>
            <a:r>
              <a:rPr lang="fr-FR" sz="3000" dirty="0"/>
              <a:t>Merci à vous de contribuer au développement de l’agriculture biologique </a:t>
            </a:r>
            <a:r>
              <a:rPr lang="fr-FR" sz="3000" dirty="0">
                <a:sym typeface="Wingdings" panose="05000000000000000000" pitchFamily="2" charset="2"/>
              </a:rPr>
              <a:t></a:t>
            </a:r>
            <a:endParaRPr lang="fr-FR" sz="3000" dirty="0"/>
          </a:p>
        </p:txBody>
      </p:sp>
      <p:sp>
        <p:nvSpPr>
          <p:cNvPr id="3" name="Rectangle 2">
            <a:extLst>
              <a:ext uri="{FF2B5EF4-FFF2-40B4-BE49-F238E27FC236}">
                <a16:creationId xmlns:a16="http://schemas.microsoft.com/office/drawing/2014/main" id="{6B387D02-A21C-458D-1164-FD270F6C11E4}"/>
              </a:ext>
            </a:extLst>
          </p:cNvPr>
          <p:cNvSpPr/>
          <p:nvPr/>
        </p:nvSpPr>
        <p:spPr>
          <a:xfrm>
            <a:off x="4811257" y="5445760"/>
            <a:ext cx="3704093"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93C4C116-BD26-D4BE-A87E-18764C4A868B}"/>
              </a:ext>
            </a:extLst>
          </p:cNvPr>
          <p:cNvPicPr>
            <a:picLocks noChangeAspect="1"/>
          </p:cNvPicPr>
          <p:nvPr>
            <p:custDataLst>
              <p:tags r:id="rId1"/>
            </p:custDataLst>
          </p:nvPr>
        </p:nvPicPr>
        <p:blipFill>
          <a:blip r:embed="rId7" cstate="print">
            <a:alphaModFix/>
            <a:extLst>
              <a:ext uri="{28A0092B-C50C-407E-A947-70E740481C1C}">
                <a14:useLocalDpi xmlns:a14="http://schemas.microsoft.com/office/drawing/2010/main" val="0"/>
              </a:ext>
            </a:extLst>
          </a:blip>
          <a:stretch>
            <a:fillRect/>
          </a:stretch>
        </p:blipFill>
        <p:spPr>
          <a:xfrm>
            <a:off x="5307274" y="5425073"/>
            <a:ext cx="2712058" cy="1341487"/>
          </a:xfrm>
          <a:prstGeom prst="rect">
            <a:avLst/>
          </a:prstGeom>
          <a:effectLst/>
        </p:spPr>
      </p:pic>
    </p:spTree>
    <p:extLst>
      <p:ext uri="{BB962C8B-B14F-4D97-AF65-F5344CB8AC3E}">
        <p14:creationId xmlns:p14="http://schemas.microsoft.com/office/powerpoint/2010/main" val="166350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9EF88-5DB4-BB02-DCC4-AB3B90ADD687}"/>
              </a:ext>
            </a:extLst>
          </p:cNvPr>
          <p:cNvSpPr>
            <a:spLocks noGrp="1"/>
          </p:cNvSpPr>
          <p:nvPr>
            <p:ph type="title"/>
          </p:nvPr>
        </p:nvSpPr>
        <p:spPr>
          <a:xfrm>
            <a:off x="492866" y="780832"/>
            <a:ext cx="11191362" cy="4258543"/>
          </a:xfrm>
        </p:spPr>
        <p:txBody>
          <a:bodyPr>
            <a:normAutofit/>
          </a:bodyPr>
          <a:lstStyle/>
          <a:p>
            <a:pPr algn="ctr"/>
            <a:r>
              <a:rPr lang="fr-FR" sz="2800" dirty="0">
                <a:latin typeface="Source Sans Pro"/>
                <a:ea typeface="Source Sans Pro"/>
              </a:rPr>
              <a:t>« Un système de production qui maintient et améliore la santé des </a:t>
            </a:r>
            <a:r>
              <a:rPr lang="fr-FR" sz="2800" b="1" dirty="0">
                <a:latin typeface="Source Sans Pro"/>
                <a:ea typeface="Source Sans Pro"/>
              </a:rPr>
              <a:t>sols</a:t>
            </a:r>
            <a:r>
              <a:rPr lang="fr-FR" sz="2800" dirty="0">
                <a:latin typeface="Source Sans Pro"/>
                <a:ea typeface="Source Sans Pro"/>
              </a:rPr>
              <a:t>, des </a:t>
            </a:r>
            <a:r>
              <a:rPr lang="fr-FR" sz="2800" b="1" dirty="0">
                <a:latin typeface="Source Sans Pro"/>
                <a:ea typeface="Source Sans Pro"/>
              </a:rPr>
              <a:t>écosystèmes</a:t>
            </a:r>
            <a:r>
              <a:rPr lang="fr-FR" sz="2800" dirty="0">
                <a:latin typeface="Source Sans Pro"/>
                <a:ea typeface="Source Sans Pro"/>
              </a:rPr>
              <a:t> et des </a:t>
            </a:r>
            <a:r>
              <a:rPr lang="fr-FR" sz="2800" b="1" dirty="0">
                <a:latin typeface="Source Sans Pro"/>
                <a:ea typeface="Source Sans Pro"/>
              </a:rPr>
              <a:t>personnes</a:t>
            </a:r>
            <a:r>
              <a:rPr lang="fr-FR" sz="2800" dirty="0">
                <a:latin typeface="Source Sans Pro"/>
                <a:ea typeface="Source Sans Pro"/>
              </a:rPr>
              <a:t> ». </a:t>
            </a:r>
            <a:br>
              <a:rPr lang="fr-FR" sz="2000" dirty="0">
                <a:latin typeface="Source Sans Pro"/>
                <a:ea typeface="Source Sans Pro"/>
              </a:rPr>
            </a:br>
            <a:br>
              <a:rPr lang="fr-FR" sz="2000" dirty="0">
                <a:latin typeface="Source Sans Pro"/>
                <a:ea typeface="Source Sans Pro"/>
              </a:rPr>
            </a:br>
            <a:br>
              <a:rPr lang="fr-FR" sz="2000" dirty="0">
                <a:latin typeface="Source Sans Pro"/>
                <a:ea typeface="Source Sans Pro"/>
              </a:rPr>
            </a:br>
            <a:br>
              <a:rPr lang="fr-FR" sz="2000" dirty="0">
                <a:latin typeface="Source Sans Pro"/>
                <a:ea typeface="Source Sans Pro"/>
              </a:rPr>
            </a:br>
            <a:r>
              <a:rPr lang="fr-FR" sz="2000" dirty="0">
                <a:latin typeface="Source Sans Pro"/>
                <a:ea typeface="Source Sans Pro"/>
              </a:rPr>
              <a:t>En agriculture biologique sont interdits l’utilisation de produits chimiques de synthèse, d’Organismes Génétiquement Modifiés (OGM) et de pratiques polluantes ou nocives.</a:t>
            </a:r>
            <a:endParaRPr lang="fr-FR" sz="2000" dirty="0"/>
          </a:p>
        </p:txBody>
      </p:sp>
      <p:graphicFrame>
        <p:nvGraphicFramePr>
          <p:cNvPr id="8" name="Diagramme 7">
            <a:extLst>
              <a:ext uri="{FF2B5EF4-FFF2-40B4-BE49-F238E27FC236}">
                <a16:creationId xmlns:a16="http://schemas.microsoft.com/office/drawing/2014/main" id="{64F26330-D8F2-0F80-AA5F-15FEFFB68F83}"/>
              </a:ext>
            </a:extLst>
          </p:cNvPr>
          <p:cNvGraphicFramePr/>
          <p:nvPr>
            <p:extLst>
              <p:ext uri="{D42A27DB-BD31-4B8C-83A1-F6EECF244321}">
                <p14:modId xmlns:p14="http://schemas.microsoft.com/office/powerpoint/2010/main" val="4046419890"/>
              </p:ext>
            </p:extLst>
          </p:nvPr>
        </p:nvGraphicFramePr>
        <p:xfrm>
          <a:off x="1599922" y="4652387"/>
          <a:ext cx="8128000" cy="2004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e 6">
            <a:extLst>
              <a:ext uri="{FF2B5EF4-FFF2-40B4-BE49-F238E27FC236}">
                <a16:creationId xmlns:a16="http://schemas.microsoft.com/office/drawing/2014/main" id="{56205C19-8077-DA3E-2E79-BB5AC7FD444A}"/>
              </a:ext>
            </a:extLst>
          </p:cNvPr>
          <p:cNvGrpSpPr/>
          <p:nvPr/>
        </p:nvGrpSpPr>
        <p:grpSpPr>
          <a:xfrm>
            <a:off x="10064769" y="6070308"/>
            <a:ext cx="2168280" cy="737280"/>
            <a:chOff x="10064769" y="6070308"/>
            <a:chExt cx="2168280" cy="737280"/>
          </a:xfrm>
        </p:grpSpPr>
        <mc:AlternateContent xmlns:mc="http://schemas.openxmlformats.org/markup-compatibility/2006" xmlns:p14="http://schemas.microsoft.com/office/powerpoint/2010/main">
          <mc:Choice Requires="p14">
            <p:contentPart p14:bwMode="auto" r:id="rId8">
              <p14:nvContentPartPr>
                <p14:cNvPr id="3" name="Encre 2">
                  <a:extLst>
                    <a:ext uri="{FF2B5EF4-FFF2-40B4-BE49-F238E27FC236}">
                      <a16:creationId xmlns:a16="http://schemas.microsoft.com/office/drawing/2014/main" id="{FEACCB90-F870-FE30-4E49-3330EB49C100}"/>
                    </a:ext>
                  </a:extLst>
                </p14:cNvPr>
                <p14:cNvContentPartPr/>
                <p14:nvPr/>
              </p14:nvContentPartPr>
              <p14:xfrm>
                <a:off x="10064769" y="6070308"/>
                <a:ext cx="2168280" cy="737280"/>
              </p14:xfrm>
            </p:contentPart>
          </mc:Choice>
          <mc:Fallback xmlns="">
            <p:pic>
              <p:nvPicPr>
                <p:cNvPr id="3" name="Encre 2">
                  <a:extLst>
                    <a:ext uri="{FF2B5EF4-FFF2-40B4-BE49-F238E27FC236}">
                      <a16:creationId xmlns:a16="http://schemas.microsoft.com/office/drawing/2014/main" id="{FEACCB90-F870-FE30-4E49-3330EB49C100}"/>
                    </a:ext>
                  </a:extLst>
                </p:cNvPr>
                <p:cNvPicPr/>
                <p:nvPr/>
              </p:nvPicPr>
              <p:blipFill>
                <a:blip r:embed="rId9"/>
                <a:stretch>
                  <a:fillRect/>
                </a:stretch>
              </p:blipFill>
              <p:spPr>
                <a:xfrm>
                  <a:off x="10001769" y="6007668"/>
                  <a:ext cx="2293920" cy="862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Encre 3">
                  <a:extLst>
                    <a:ext uri="{FF2B5EF4-FFF2-40B4-BE49-F238E27FC236}">
                      <a16:creationId xmlns:a16="http://schemas.microsoft.com/office/drawing/2014/main" id="{3F201142-2B1B-F72E-0A7F-44C01116C78D}"/>
                    </a:ext>
                  </a:extLst>
                </p14:cNvPr>
                <p14:cNvContentPartPr/>
                <p14:nvPr/>
              </p14:nvContentPartPr>
              <p14:xfrm>
                <a:off x="11344929" y="6703908"/>
                <a:ext cx="39600" cy="18360"/>
              </p14:xfrm>
            </p:contentPart>
          </mc:Choice>
          <mc:Fallback xmlns="">
            <p:pic>
              <p:nvPicPr>
                <p:cNvPr id="4" name="Encre 3">
                  <a:extLst>
                    <a:ext uri="{FF2B5EF4-FFF2-40B4-BE49-F238E27FC236}">
                      <a16:creationId xmlns:a16="http://schemas.microsoft.com/office/drawing/2014/main" id="{3F201142-2B1B-F72E-0A7F-44C01116C78D}"/>
                    </a:ext>
                  </a:extLst>
                </p:cNvPr>
                <p:cNvPicPr/>
                <p:nvPr/>
              </p:nvPicPr>
              <p:blipFill>
                <a:blip r:embed="rId11"/>
                <a:stretch>
                  <a:fillRect/>
                </a:stretch>
              </p:blipFill>
              <p:spPr>
                <a:xfrm>
                  <a:off x="11282289" y="6641268"/>
                  <a:ext cx="1652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 name="Encre 5">
                  <a:extLst>
                    <a:ext uri="{FF2B5EF4-FFF2-40B4-BE49-F238E27FC236}">
                      <a16:creationId xmlns:a16="http://schemas.microsoft.com/office/drawing/2014/main" id="{AE514AB1-1608-2400-8380-B66CD1E4A6CE}"/>
                    </a:ext>
                  </a:extLst>
                </p14:cNvPr>
                <p14:cNvContentPartPr/>
                <p14:nvPr/>
              </p14:nvContentPartPr>
              <p14:xfrm>
                <a:off x="10574169" y="6161748"/>
                <a:ext cx="928080" cy="543960"/>
              </p14:xfrm>
            </p:contentPart>
          </mc:Choice>
          <mc:Fallback xmlns="">
            <p:pic>
              <p:nvPicPr>
                <p:cNvPr id="6" name="Encre 5">
                  <a:extLst>
                    <a:ext uri="{FF2B5EF4-FFF2-40B4-BE49-F238E27FC236}">
                      <a16:creationId xmlns:a16="http://schemas.microsoft.com/office/drawing/2014/main" id="{AE514AB1-1608-2400-8380-B66CD1E4A6CE}"/>
                    </a:ext>
                  </a:extLst>
                </p:cNvPr>
                <p:cNvPicPr/>
                <p:nvPr/>
              </p:nvPicPr>
              <p:blipFill>
                <a:blip r:embed="rId13"/>
                <a:stretch>
                  <a:fillRect/>
                </a:stretch>
              </p:blipFill>
              <p:spPr>
                <a:xfrm>
                  <a:off x="10511169" y="6098748"/>
                  <a:ext cx="1053720" cy="669600"/>
                </a:xfrm>
                <a:prstGeom prst="rect">
                  <a:avLst/>
                </a:prstGeom>
              </p:spPr>
            </p:pic>
          </mc:Fallback>
        </mc:AlternateContent>
      </p:grpSp>
    </p:spTree>
    <p:extLst>
      <p:ext uri="{BB962C8B-B14F-4D97-AF65-F5344CB8AC3E}">
        <p14:creationId xmlns:p14="http://schemas.microsoft.com/office/powerpoint/2010/main" val="3109963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F681BAD1-9B84-A843-BFF5-02CD172B96C5}"/>
              </a:ext>
            </a:extLst>
          </p:cNvPr>
          <p:cNvGraphicFramePr/>
          <p:nvPr>
            <p:extLst>
              <p:ext uri="{D42A27DB-BD31-4B8C-83A1-F6EECF244321}">
                <p14:modId xmlns:p14="http://schemas.microsoft.com/office/powerpoint/2010/main" val="1664778389"/>
              </p:ext>
            </p:extLst>
          </p:nvPr>
        </p:nvGraphicFramePr>
        <p:xfrm>
          <a:off x="1215851" y="80388"/>
          <a:ext cx="10771833" cy="6777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a:extLst>
              <a:ext uri="{FF2B5EF4-FFF2-40B4-BE49-F238E27FC236}">
                <a16:creationId xmlns:a16="http://schemas.microsoft.com/office/drawing/2014/main" id="{D3E4E694-DECF-9401-AC0D-81056A5D4CD2}"/>
              </a:ext>
            </a:extLst>
          </p:cNvPr>
          <p:cNvSpPr txBox="1"/>
          <p:nvPr/>
        </p:nvSpPr>
        <p:spPr>
          <a:xfrm>
            <a:off x="2868804" y="311220"/>
            <a:ext cx="7465926" cy="461665"/>
          </a:xfrm>
          <a:prstGeom prst="rect">
            <a:avLst/>
          </a:prstGeom>
          <a:noFill/>
        </p:spPr>
        <p:txBody>
          <a:bodyPr wrap="square" rtlCol="0">
            <a:spAutoFit/>
          </a:bodyPr>
          <a:lstStyle/>
          <a:p>
            <a:r>
              <a:rPr lang="fr-FR" sz="2400" dirty="0"/>
              <a:t>Différentes méthodes d’agriculture biologique </a:t>
            </a:r>
            <a:endParaRPr lang="fr-NC" sz="2400" dirty="0"/>
          </a:p>
        </p:txBody>
      </p:sp>
    </p:spTree>
    <p:extLst>
      <p:ext uri="{BB962C8B-B14F-4D97-AF65-F5344CB8AC3E}">
        <p14:creationId xmlns:p14="http://schemas.microsoft.com/office/powerpoint/2010/main" val="410706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12">
            <a:extLst>
              <a:ext uri="{FF2B5EF4-FFF2-40B4-BE49-F238E27FC236}">
                <a16:creationId xmlns:a16="http://schemas.microsoft.com/office/drawing/2014/main" id="{F6B49962-105F-B8B2-DC9D-F00D3E64A141}"/>
              </a:ext>
            </a:extLst>
          </p:cNvPr>
          <p:cNvGraphicFramePr>
            <a:graphicFrameLocks/>
          </p:cNvGraphicFramePr>
          <p:nvPr>
            <p:extLst>
              <p:ext uri="{D42A27DB-BD31-4B8C-83A1-F6EECF244321}">
                <p14:modId xmlns:p14="http://schemas.microsoft.com/office/powerpoint/2010/main" val="1197096726"/>
              </p:ext>
            </p:extLst>
          </p:nvPr>
        </p:nvGraphicFramePr>
        <p:xfrm>
          <a:off x="3541088" y="1721226"/>
          <a:ext cx="5098912" cy="3906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ZoneTexte 4">
            <a:extLst>
              <a:ext uri="{FF2B5EF4-FFF2-40B4-BE49-F238E27FC236}">
                <a16:creationId xmlns:a16="http://schemas.microsoft.com/office/drawing/2014/main" id="{EAAEBC16-17C8-DA11-907B-CD45C5AB89A2}"/>
              </a:ext>
            </a:extLst>
          </p:cNvPr>
          <p:cNvSpPr txBox="1"/>
          <p:nvPr/>
        </p:nvSpPr>
        <p:spPr>
          <a:xfrm>
            <a:off x="1445446" y="742541"/>
            <a:ext cx="10269510" cy="461665"/>
          </a:xfrm>
          <a:prstGeom prst="rect">
            <a:avLst/>
          </a:prstGeom>
          <a:noFill/>
        </p:spPr>
        <p:txBody>
          <a:bodyPr wrap="square" lIns="91440" tIns="45720" rIns="91440" bIns="45720" rtlCol="0" anchor="t">
            <a:spAutoFit/>
          </a:bodyPr>
          <a:lstStyle/>
          <a:p>
            <a:r>
              <a:rPr lang="fr-FR" sz="2400" dirty="0"/>
              <a:t>Les bienfaits de l'agriculture biologique concernent plusieurs thématiques : </a:t>
            </a:r>
            <a:endParaRPr lang="en-US" dirty="0"/>
          </a:p>
        </p:txBody>
      </p:sp>
      <p:sp>
        <p:nvSpPr>
          <p:cNvPr id="213" name="ZoneTexte 6">
            <a:extLst>
              <a:ext uri="{FF2B5EF4-FFF2-40B4-BE49-F238E27FC236}">
                <a16:creationId xmlns:a16="http://schemas.microsoft.com/office/drawing/2014/main" id="{814E62DC-0B8F-3BC8-906D-4305B6078BDB}"/>
              </a:ext>
            </a:extLst>
          </p:cNvPr>
          <p:cNvSpPr txBox="1"/>
          <p:nvPr/>
        </p:nvSpPr>
        <p:spPr>
          <a:xfrm>
            <a:off x="1452467" y="5345858"/>
            <a:ext cx="11041457" cy="1384995"/>
          </a:xfrm>
          <a:prstGeom prst="rect">
            <a:avLst/>
          </a:prstGeom>
          <a:noFill/>
        </p:spPr>
        <p:txBody>
          <a:bodyPr wrap="square" lIns="91440" tIns="45720" rIns="91440" bIns="45720" rtlCol="0" anchor="t">
            <a:spAutoFit/>
          </a:bodyPr>
          <a:lstStyle/>
          <a:p>
            <a:r>
              <a:rPr lang="fr-FR" dirty="0"/>
              <a:t>Dans le détail :</a:t>
            </a:r>
            <a:br>
              <a:rPr lang="fr-FR" dirty="0"/>
            </a:br>
            <a:r>
              <a:rPr lang="fr-FR" dirty="0"/>
              <a:t>-https://</a:t>
            </a:r>
            <a:r>
              <a:rPr lang="fr-FR" dirty="0" err="1"/>
              <a:t>itab.bio</a:t>
            </a:r>
            <a:r>
              <a:rPr lang="fr-FR" dirty="0"/>
              <a:t>/</a:t>
            </a:r>
            <a:br>
              <a:rPr lang="en-US" dirty="0"/>
            </a:br>
            <a:r>
              <a:rPr lang="fr-FR" dirty="0"/>
              <a:t>-https://www.agencebio.org/</a:t>
            </a:r>
          </a:p>
          <a:p>
            <a:r>
              <a:rPr lang="fr-FR" dirty="0"/>
              <a:t>-https://www.fibl.org/fr/</a:t>
            </a:r>
          </a:p>
          <a:p>
            <a:endParaRPr lang="fr-FR" dirty="0"/>
          </a:p>
          <a:p>
            <a:endParaRPr lang="fr-FR" dirty="0"/>
          </a:p>
        </p:txBody>
      </p:sp>
    </p:spTree>
    <p:extLst>
      <p:ext uri="{BB962C8B-B14F-4D97-AF65-F5344CB8AC3E}">
        <p14:creationId xmlns:p14="http://schemas.microsoft.com/office/powerpoint/2010/main" val="1559466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C42DA-360D-05D5-CFF3-5377E267AB40}"/>
            </a:ext>
          </a:extLst>
        </p:cNvPr>
        <p:cNvGrpSpPr/>
        <p:nvPr/>
      </p:nvGrpSpPr>
      <p:grpSpPr>
        <a:xfrm>
          <a:off x="0" y="0"/>
          <a:ext cx="0" cy="0"/>
          <a:chOff x="0" y="0"/>
          <a:chExt cx="0" cy="0"/>
        </a:xfrm>
      </p:grpSpPr>
      <p:pic>
        <p:nvPicPr>
          <p:cNvPr id="4" name="Image 3" descr="Une image contenant texte, carte, atlas, capture d’écran&#10;&#10;Le contenu généré par l’IA peut être incorrect.">
            <a:extLst>
              <a:ext uri="{FF2B5EF4-FFF2-40B4-BE49-F238E27FC236}">
                <a16:creationId xmlns:a16="http://schemas.microsoft.com/office/drawing/2014/main" id="{2F0AD82C-3016-E802-99D3-AE35463927AC}"/>
              </a:ext>
            </a:extLst>
          </p:cNvPr>
          <p:cNvPicPr>
            <a:picLocks noChangeAspect="1"/>
          </p:cNvPicPr>
          <p:nvPr/>
        </p:nvPicPr>
        <p:blipFill>
          <a:blip r:embed="rId3"/>
          <a:stretch>
            <a:fillRect/>
          </a:stretch>
        </p:blipFill>
        <p:spPr>
          <a:xfrm>
            <a:off x="1546167" y="1447245"/>
            <a:ext cx="9502811" cy="5410756"/>
          </a:xfrm>
          <a:prstGeom prst="rect">
            <a:avLst/>
          </a:prstGeom>
        </p:spPr>
      </p:pic>
      <p:pic>
        <p:nvPicPr>
          <p:cNvPr id="8" name="Image 7" descr="Une image contenant texte, palmier, Police, arbre&#10;&#10;Le contenu généré par l’IA peut être incorrect.">
            <a:extLst>
              <a:ext uri="{FF2B5EF4-FFF2-40B4-BE49-F238E27FC236}">
                <a16:creationId xmlns:a16="http://schemas.microsoft.com/office/drawing/2014/main" id="{1643C7C0-4331-CE18-6E6D-03C9ABCD1801}"/>
              </a:ext>
            </a:extLst>
          </p:cNvPr>
          <p:cNvPicPr>
            <a:picLocks noChangeAspect="1"/>
          </p:cNvPicPr>
          <p:nvPr/>
        </p:nvPicPr>
        <p:blipFill>
          <a:blip r:embed="rId4"/>
          <a:stretch>
            <a:fillRect/>
          </a:stretch>
        </p:blipFill>
        <p:spPr>
          <a:xfrm>
            <a:off x="6418760" y="3871075"/>
            <a:ext cx="1671960" cy="563095"/>
          </a:xfrm>
          <a:prstGeom prst="rect">
            <a:avLst/>
          </a:prstGeom>
        </p:spPr>
      </p:pic>
      <p:pic>
        <p:nvPicPr>
          <p:cNvPr id="3" name="Image 2" descr="Une image contenant Police, texte, Graphique, logo&#10;&#10;Le contenu généré par l’IA peut être incorrect.">
            <a:extLst>
              <a:ext uri="{FF2B5EF4-FFF2-40B4-BE49-F238E27FC236}">
                <a16:creationId xmlns:a16="http://schemas.microsoft.com/office/drawing/2014/main" id="{CAC092E9-D590-1D6C-5C7F-D3FE8D207955}"/>
              </a:ext>
            </a:extLst>
          </p:cNvPr>
          <p:cNvPicPr>
            <a:picLocks noChangeAspect="1"/>
          </p:cNvPicPr>
          <p:nvPr/>
        </p:nvPicPr>
        <p:blipFill>
          <a:blip r:embed="rId5"/>
          <a:stretch>
            <a:fillRect/>
          </a:stretch>
        </p:blipFill>
        <p:spPr>
          <a:xfrm>
            <a:off x="5146884" y="178304"/>
            <a:ext cx="2543752" cy="1486539"/>
          </a:xfrm>
          <a:prstGeom prst="rect">
            <a:avLst/>
          </a:prstGeom>
        </p:spPr>
      </p:pic>
      <p:sp>
        <p:nvSpPr>
          <p:cNvPr id="2" name="Ellipse 1">
            <a:extLst>
              <a:ext uri="{FF2B5EF4-FFF2-40B4-BE49-F238E27FC236}">
                <a16:creationId xmlns:a16="http://schemas.microsoft.com/office/drawing/2014/main" id="{1029162C-425A-9ED7-5E2C-4F375E4D0E61}"/>
              </a:ext>
            </a:extLst>
          </p:cNvPr>
          <p:cNvSpPr/>
          <p:nvPr/>
        </p:nvSpPr>
        <p:spPr>
          <a:xfrm>
            <a:off x="6096000" y="4370222"/>
            <a:ext cx="1994720" cy="1864324"/>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871607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capture d’écran, nombre, Page web&#10;&#10;Le contenu généré par l’IA peut être incorrect.">
            <a:extLst>
              <a:ext uri="{FF2B5EF4-FFF2-40B4-BE49-F238E27FC236}">
                <a16:creationId xmlns:a16="http://schemas.microsoft.com/office/drawing/2014/main" id="{E6736956-70FD-8D33-A370-DF463E0FD324}"/>
              </a:ext>
            </a:extLst>
          </p:cNvPr>
          <p:cNvPicPr>
            <a:picLocks noChangeAspect="1"/>
          </p:cNvPicPr>
          <p:nvPr/>
        </p:nvPicPr>
        <p:blipFill>
          <a:blip r:embed="rId3"/>
          <a:stretch>
            <a:fillRect/>
          </a:stretch>
        </p:blipFill>
        <p:spPr>
          <a:xfrm>
            <a:off x="7539152" y="533659"/>
            <a:ext cx="2693968" cy="3205766"/>
          </a:xfrm>
          <a:prstGeom prst="rect">
            <a:avLst/>
          </a:prstGeom>
        </p:spPr>
      </p:pic>
      <p:pic>
        <p:nvPicPr>
          <p:cNvPr id="11" name="Image 10" descr="Une image contenant texte, capture d’écran, nombre, Police&#10;&#10;Le contenu généré par l’IA peut être incorrect.">
            <a:extLst>
              <a:ext uri="{FF2B5EF4-FFF2-40B4-BE49-F238E27FC236}">
                <a16:creationId xmlns:a16="http://schemas.microsoft.com/office/drawing/2014/main" id="{C70DA01E-2708-5A51-BAAD-AA8A32DCAE79}"/>
              </a:ext>
            </a:extLst>
          </p:cNvPr>
          <p:cNvPicPr>
            <a:picLocks noChangeAspect="1"/>
          </p:cNvPicPr>
          <p:nvPr/>
        </p:nvPicPr>
        <p:blipFill>
          <a:blip r:embed="rId4"/>
          <a:stretch>
            <a:fillRect/>
          </a:stretch>
        </p:blipFill>
        <p:spPr>
          <a:xfrm>
            <a:off x="7539152" y="3739425"/>
            <a:ext cx="2693968" cy="2481943"/>
          </a:xfrm>
          <a:prstGeom prst="rect">
            <a:avLst/>
          </a:prstGeom>
        </p:spPr>
      </p:pic>
      <p:pic>
        <p:nvPicPr>
          <p:cNvPr id="5" name="Image 4" descr="Une image contenant texte, capture d’écran, Page web, Site web&#10;&#10;Le contenu généré par l’IA peut être incorrect.">
            <a:extLst>
              <a:ext uri="{FF2B5EF4-FFF2-40B4-BE49-F238E27FC236}">
                <a16:creationId xmlns:a16="http://schemas.microsoft.com/office/drawing/2014/main" id="{62EEA8ED-3FF2-1110-E0A7-0E407B34392E}"/>
              </a:ext>
            </a:extLst>
          </p:cNvPr>
          <p:cNvPicPr>
            <a:picLocks noChangeAspect="1"/>
          </p:cNvPicPr>
          <p:nvPr/>
        </p:nvPicPr>
        <p:blipFill>
          <a:blip r:embed="rId5"/>
          <a:stretch>
            <a:fillRect/>
          </a:stretch>
        </p:blipFill>
        <p:spPr>
          <a:xfrm>
            <a:off x="1958880" y="0"/>
            <a:ext cx="4874647" cy="6861529"/>
          </a:xfrm>
          <a:prstGeom prst="rect">
            <a:avLst/>
          </a:prstGeom>
        </p:spPr>
      </p:pic>
    </p:spTree>
    <p:extLst>
      <p:ext uri="{BB962C8B-B14F-4D97-AF65-F5344CB8AC3E}">
        <p14:creationId xmlns:p14="http://schemas.microsoft.com/office/powerpoint/2010/main" val="851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0EB9-E449-69D3-3F50-BCCAFDC9500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FE8119-28BB-21EC-FE83-3AD530DEF4DC}"/>
              </a:ext>
            </a:extLst>
          </p:cNvPr>
          <p:cNvSpPr>
            <a:spLocks noGrp="1"/>
          </p:cNvSpPr>
          <p:nvPr>
            <p:ph type="title"/>
          </p:nvPr>
        </p:nvSpPr>
        <p:spPr>
          <a:xfrm>
            <a:off x="2431493" y="1493533"/>
            <a:ext cx="8941357" cy="1935467"/>
          </a:xfrm>
        </p:spPr>
        <p:txBody>
          <a:bodyPr>
            <a:normAutofit fontScale="90000"/>
          </a:bodyPr>
          <a:lstStyle/>
          <a:p>
            <a:pPr algn="ctr"/>
            <a:r>
              <a:rPr lang="fr-FR" sz="4800" b="1" dirty="0"/>
              <a:t>2. Comment les producteurs sont-ils labellisés Bio en Nouvelle-Calédonie ?</a:t>
            </a:r>
          </a:p>
        </p:txBody>
      </p:sp>
      <p:sp>
        <p:nvSpPr>
          <p:cNvPr id="3" name="Rectangle 2">
            <a:extLst>
              <a:ext uri="{FF2B5EF4-FFF2-40B4-BE49-F238E27FC236}">
                <a16:creationId xmlns:a16="http://schemas.microsoft.com/office/drawing/2014/main" id="{1B5FBDBD-704E-04EC-16FD-91542FB72318}"/>
              </a:ext>
            </a:extLst>
          </p:cNvPr>
          <p:cNvSpPr/>
          <p:nvPr/>
        </p:nvSpPr>
        <p:spPr>
          <a:xfrm>
            <a:off x="4811257" y="5445760"/>
            <a:ext cx="3704093" cy="132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D1527919-DA9E-E582-859D-3D2C930716BA}"/>
              </a:ext>
            </a:extLst>
          </p:cNvPr>
          <p:cNvPicPr>
            <a:picLocks noChangeAspect="1"/>
          </p:cNvPicPr>
          <p:nvPr>
            <p:custDataLst>
              <p:tags r:id="rId1"/>
            </p:custDataLst>
          </p:nvPr>
        </p:nvPicPr>
        <p:blipFill>
          <a:blip r:embed="rId4" cstate="print">
            <a:alphaModFix/>
            <a:extLst>
              <a:ext uri="{28A0092B-C50C-407E-A947-70E740481C1C}">
                <a14:useLocalDpi xmlns:a14="http://schemas.microsoft.com/office/drawing/2010/main" val="0"/>
              </a:ext>
            </a:extLst>
          </a:blip>
          <a:stretch>
            <a:fillRect/>
          </a:stretch>
        </p:blipFill>
        <p:spPr>
          <a:xfrm>
            <a:off x="5307274" y="5425073"/>
            <a:ext cx="2712058" cy="1341487"/>
          </a:xfrm>
          <a:prstGeom prst="rect">
            <a:avLst/>
          </a:prstGeom>
          <a:effectLst/>
        </p:spPr>
      </p:pic>
    </p:spTree>
    <p:extLst>
      <p:ext uri="{BB962C8B-B14F-4D97-AF65-F5344CB8AC3E}">
        <p14:creationId xmlns:p14="http://schemas.microsoft.com/office/powerpoint/2010/main" val="337284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3B4ED0-2FF6-4BC4-A5AD-48581D3D86CC}"/>
              </a:ext>
            </a:extLst>
          </p:cNvPr>
          <p:cNvSpPr>
            <a:spLocks noGrp="1"/>
          </p:cNvSpPr>
          <p:nvPr>
            <p:ph type="title"/>
          </p:nvPr>
        </p:nvSpPr>
        <p:spPr>
          <a:xfrm>
            <a:off x="1896968" y="702733"/>
            <a:ext cx="9028209" cy="2227730"/>
          </a:xfrm>
        </p:spPr>
        <p:txBody>
          <a:bodyPr anchor="ctr">
            <a:normAutofit/>
          </a:bodyPr>
          <a:lstStyle/>
          <a:p>
            <a:r>
              <a:rPr lang="fr-FR" dirty="0">
                <a:solidFill>
                  <a:schemeClr val="accent6"/>
                </a:solidFill>
              </a:rPr>
              <a:t>Le Bio en Nouvelle-Calédonie</a:t>
            </a:r>
          </a:p>
        </p:txBody>
      </p:sp>
      <p:pic>
        <p:nvPicPr>
          <p:cNvPr id="6" name="Image 5">
            <a:extLst>
              <a:ext uri="{FF2B5EF4-FFF2-40B4-BE49-F238E27FC236}">
                <a16:creationId xmlns:a16="http://schemas.microsoft.com/office/drawing/2014/main" id="{848D4562-3A43-4688-8719-30D21A6F3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2877" y="2689495"/>
            <a:ext cx="4398051" cy="2814751"/>
          </a:xfrm>
          <a:prstGeom prst="rect">
            <a:avLst/>
          </a:prstGeom>
        </p:spPr>
      </p:pic>
      <p:sp>
        <p:nvSpPr>
          <p:cNvPr id="3" name="Espace réservé du contenu 2">
            <a:extLst>
              <a:ext uri="{FF2B5EF4-FFF2-40B4-BE49-F238E27FC236}">
                <a16:creationId xmlns:a16="http://schemas.microsoft.com/office/drawing/2014/main" id="{A5752904-9B66-4CFA-B827-936C1B8040EF}"/>
              </a:ext>
            </a:extLst>
          </p:cNvPr>
          <p:cNvSpPr>
            <a:spLocks noGrp="1"/>
          </p:cNvSpPr>
          <p:nvPr>
            <p:ph idx="1"/>
          </p:nvPr>
        </p:nvSpPr>
        <p:spPr>
          <a:xfrm>
            <a:off x="6096000" y="2737658"/>
            <a:ext cx="5361827" cy="3317938"/>
          </a:xfrm>
        </p:spPr>
        <p:txBody>
          <a:bodyPr anchor="t">
            <a:normAutofit/>
          </a:bodyPr>
          <a:lstStyle/>
          <a:p>
            <a:pPr>
              <a:buClr>
                <a:schemeClr val="accent6"/>
              </a:buClr>
              <a:buFont typeface="Wingdings" panose="05000000000000000000" pitchFamily="2" charset="2"/>
              <a:buChar char="Ø"/>
            </a:pPr>
            <a:r>
              <a:rPr lang="fr-FR" sz="2000" dirty="0">
                <a:solidFill>
                  <a:schemeClr val="tx1"/>
                </a:solidFill>
              </a:rPr>
              <a:t>Le Label Bio Pasifika est le seul label bio reconnu par le gouvernement calédonien.</a:t>
            </a:r>
          </a:p>
          <a:p>
            <a:pPr>
              <a:buClr>
                <a:schemeClr val="accent6"/>
              </a:buClr>
              <a:buFont typeface="Wingdings" panose="05000000000000000000" pitchFamily="2" charset="2"/>
              <a:buChar char="Ø"/>
            </a:pPr>
            <a:r>
              <a:rPr lang="en-GB" altLang="fr-FR" sz="2000" dirty="0">
                <a:solidFill>
                  <a:schemeClr val="tx1"/>
                </a:solidFill>
              </a:rPr>
              <a:t>Une production </a:t>
            </a:r>
            <a:r>
              <a:rPr lang="en-GB" altLang="fr-FR" sz="2000" dirty="0" err="1">
                <a:solidFill>
                  <a:schemeClr val="tx1"/>
                </a:solidFill>
              </a:rPr>
              <a:t>labellisée</a:t>
            </a:r>
            <a:r>
              <a:rPr lang="en-GB" altLang="fr-FR" sz="2000" dirty="0">
                <a:solidFill>
                  <a:schemeClr val="tx1"/>
                </a:solidFill>
              </a:rPr>
              <a:t> Bio Pasifika </a:t>
            </a:r>
            <a:r>
              <a:rPr lang="en-GB" altLang="fr-FR" sz="2000" dirty="0" err="1">
                <a:solidFill>
                  <a:schemeClr val="tx1"/>
                </a:solidFill>
              </a:rPr>
              <a:t>respecte</a:t>
            </a:r>
            <a:r>
              <a:rPr lang="en-GB" altLang="fr-FR" sz="2000" dirty="0">
                <a:solidFill>
                  <a:schemeClr val="tx1"/>
                </a:solidFill>
              </a:rPr>
              <a:t> la NOAB, la </a:t>
            </a:r>
            <a:r>
              <a:rPr lang="en-GB" altLang="fr-FR" sz="2000" dirty="0" err="1">
                <a:solidFill>
                  <a:schemeClr val="tx1"/>
                </a:solidFill>
              </a:rPr>
              <a:t>Norme</a:t>
            </a:r>
            <a:r>
              <a:rPr lang="en-GB" altLang="fr-FR" sz="2000" dirty="0">
                <a:solidFill>
                  <a:schemeClr val="tx1"/>
                </a:solidFill>
              </a:rPr>
              <a:t> </a:t>
            </a:r>
            <a:r>
              <a:rPr lang="en-GB" altLang="fr-FR" sz="2000" dirty="0" err="1">
                <a:solidFill>
                  <a:schemeClr val="tx1"/>
                </a:solidFill>
              </a:rPr>
              <a:t>Océanienne</a:t>
            </a:r>
            <a:r>
              <a:rPr lang="en-GB" altLang="fr-FR" sz="2000" dirty="0">
                <a:solidFill>
                  <a:schemeClr val="tx1"/>
                </a:solidFill>
              </a:rPr>
              <a:t> </a:t>
            </a:r>
            <a:r>
              <a:rPr lang="en-GB" altLang="fr-FR" sz="2000" dirty="0" err="1">
                <a:solidFill>
                  <a:schemeClr val="tx1"/>
                </a:solidFill>
              </a:rPr>
              <a:t>d’Agriculture</a:t>
            </a:r>
            <a:r>
              <a:rPr lang="en-GB" altLang="fr-FR" sz="2000" dirty="0">
                <a:solidFill>
                  <a:schemeClr val="tx1"/>
                </a:solidFill>
              </a:rPr>
              <a:t> </a:t>
            </a:r>
            <a:r>
              <a:rPr lang="en-GB" altLang="fr-FR" sz="2000" dirty="0" err="1">
                <a:solidFill>
                  <a:schemeClr val="tx1"/>
                </a:solidFill>
              </a:rPr>
              <a:t>Biologique</a:t>
            </a:r>
            <a:r>
              <a:rPr lang="en-GB" altLang="fr-FR" sz="2000" dirty="0">
                <a:solidFill>
                  <a:schemeClr val="tx1"/>
                </a:solidFill>
              </a:rPr>
              <a:t>. </a:t>
            </a:r>
          </a:p>
          <a:p>
            <a:pPr>
              <a:buClr>
                <a:schemeClr val="accent6"/>
              </a:buClr>
              <a:buFont typeface="Wingdings" panose="05000000000000000000" pitchFamily="2" charset="2"/>
              <a:buChar char="Ø"/>
            </a:pPr>
            <a:r>
              <a:rPr lang="fr-FR" sz="2000" dirty="0">
                <a:solidFill>
                  <a:schemeClr val="tx1"/>
                </a:solidFill>
              </a:rPr>
              <a:t>L’Association Bio Calédonia est la seule autorisée à délivrer le label Bio pour le marché local par une loi du pays de 2017. Elle est soutenue dans son fonctionnement par l'Agence rurale et les provinces.</a:t>
            </a:r>
          </a:p>
          <a:p>
            <a:endParaRPr lang="fr-FR" sz="2000" dirty="0">
              <a:solidFill>
                <a:schemeClr val="tx1"/>
              </a:solidFill>
            </a:endParaRPr>
          </a:p>
        </p:txBody>
      </p:sp>
      <p:sp>
        <p:nvSpPr>
          <p:cNvPr id="4" name="Rectangle 3">
            <a:extLst>
              <a:ext uri="{FF2B5EF4-FFF2-40B4-BE49-F238E27FC236}">
                <a16:creationId xmlns:a16="http://schemas.microsoft.com/office/drawing/2014/main" id="{FA7B71C2-D557-53B0-B602-456076544FF7}"/>
              </a:ext>
            </a:extLst>
          </p:cNvPr>
          <p:cNvSpPr/>
          <p:nvPr/>
        </p:nvSpPr>
        <p:spPr>
          <a:xfrm>
            <a:off x="10014816" y="6055596"/>
            <a:ext cx="2004291" cy="688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845819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ule NOAB IFAP (002)  -  Lecture seule" id="{03CC4F8D-CF8B-4390-B052-67B488A36097}" vid="{D8740F09-26E3-48BE-BE70-1A0632274FE4}"/>
    </a:ext>
  </a:extLst>
</a:theme>
</file>

<file path=ppt/theme/theme2.xml><?xml version="1.0" encoding="utf-8"?>
<a:theme xmlns:a="http://schemas.openxmlformats.org/drawingml/2006/main" name="1_Conception personnalisé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ule NOAB IFAP (002)  -  Lecture seule" id="{03CC4F8D-CF8B-4390-B052-67B488A36097}" vid="{D8740F09-26E3-48BE-BE70-1A0632274FE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18A21B08000141A462DA1E4A5DBB53" ma:contentTypeVersion="18" ma:contentTypeDescription="Create a new document." ma:contentTypeScope="" ma:versionID="7759f233e486fadecc6d00ebc3a99f25">
  <xsd:schema xmlns:xsd="http://www.w3.org/2001/XMLSchema" xmlns:xs="http://www.w3.org/2001/XMLSchema" xmlns:p="http://schemas.microsoft.com/office/2006/metadata/properties" xmlns:ns2="589b5c77-886e-47a7-8001-4377b9f82f52" xmlns:ns3="cf4a73e2-78e9-45c3-a411-89f0d963b87f" targetNamespace="http://schemas.microsoft.com/office/2006/metadata/properties" ma:root="true" ma:fieldsID="9787d11cf3d3e2170c8b9df85dda66a7" ns2:_="" ns3:_="">
    <xsd:import namespace="589b5c77-886e-47a7-8001-4377b9f82f52"/>
    <xsd:import namespace="cf4a73e2-78e9-45c3-a411-89f0d963b87f"/>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9b5c77-886e-47a7-8001-4377b9f82f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a7d5f73-6e24-44c6-8307-d5b0ac4e07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f4a73e2-78e9-45c3-a411-89f0d963b87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0c2720-b3e6-4dbb-b804-4fda47b4573f}" ma:internalName="TaxCatchAll" ma:showField="CatchAllData" ma:web="cf4a73e2-78e9-45c3-a411-89f0d963b8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f4a73e2-78e9-45c3-a411-89f0d963b87f" xsi:nil="true"/>
    <lcf76f155ced4ddcb4097134ff3c332f xmlns="589b5c77-886e-47a7-8001-4377b9f82f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1548EF-09BD-499E-8C5A-435ABCC39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9b5c77-886e-47a7-8001-4377b9f82f52"/>
    <ds:schemaRef ds:uri="cf4a73e2-78e9-45c3-a411-89f0d963b8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BBE2A67-EF71-4CEC-B651-2F911EA38351}">
  <ds:schemaRefs>
    <ds:schemaRef ds:uri="http://schemas.microsoft.com/sharepoint/v3/contenttype/forms"/>
  </ds:schemaRefs>
</ds:datastoreItem>
</file>

<file path=customXml/itemProps3.xml><?xml version="1.0" encoding="utf-8"?>
<ds:datastoreItem xmlns:ds="http://schemas.openxmlformats.org/officeDocument/2006/customXml" ds:itemID="{D90B851B-AFB2-4E01-97FA-6AAAEEA9ADAA}">
  <ds:schemaRefs>
    <ds:schemaRef ds:uri="http://purl.org/dc/elements/1.1/"/>
    <ds:schemaRef ds:uri="http://purl.org/dc/terms/"/>
    <ds:schemaRef ds:uri="http://purl.org/dc/dcmitype/"/>
    <ds:schemaRef ds:uri="http://schemas.microsoft.com/office/2006/metadata/properties"/>
    <ds:schemaRef ds:uri="http://schemas.microsoft.com/office/2006/documentManagement/types"/>
    <ds:schemaRef ds:uri="http://www.w3.org/XML/1998/namespace"/>
    <ds:schemaRef ds:uri="589b5c77-886e-47a7-8001-4377b9f82f52"/>
    <ds:schemaRef ds:uri="cf4a73e2-78e9-45c3-a411-89f0d963b87f"/>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Module NOAB IFAP_2023.06.28</Template>
  <TotalTime>7686</TotalTime>
  <Words>1268</Words>
  <Application>Microsoft Office PowerPoint</Application>
  <PresentationFormat>Widescreen</PresentationFormat>
  <Paragraphs>113</Paragraphs>
  <Slides>20</Slides>
  <Notes>14</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Conception personnalisée</vt:lpstr>
      <vt:lpstr>1_Conception personnalisée</vt:lpstr>
      <vt:lpstr>PowerPoint Presentation</vt:lpstr>
      <vt:lpstr>1. Qu’est-ce que l’agriculture biologique ?</vt:lpstr>
      <vt:lpstr>« Un système de production qui maintient et améliore la santé des sols, des écosystèmes et des personnes ».     En agriculture biologique sont interdits l’utilisation de produits chimiques de synthèse, d’Organismes Génétiquement Modifiés (OGM) et de pratiques polluantes ou nocives.</vt:lpstr>
      <vt:lpstr>PowerPoint Presentation</vt:lpstr>
      <vt:lpstr>PowerPoint Presentation</vt:lpstr>
      <vt:lpstr>PowerPoint Presentation</vt:lpstr>
      <vt:lpstr>PowerPoint Presentation</vt:lpstr>
      <vt:lpstr>2. Comment les producteurs sont-ils labellisés Bio en Nouvelle-Calédonie ?</vt:lpstr>
      <vt:lpstr>Le Bio en Nouvelle-Calédonie</vt:lpstr>
      <vt:lpstr>La certification bio en NC</vt:lpstr>
      <vt:lpstr>PowerPoint Presentation</vt:lpstr>
      <vt:lpstr>PowerPoint Presentation</vt:lpstr>
      <vt:lpstr>PowerPoint Presentation</vt:lpstr>
      <vt:lpstr>3. Quels sont les prérequis pour obtenir le label Bio Pasifika ?</vt:lpstr>
      <vt:lpstr>4 types de production labellisables</vt:lpstr>
      <vt:lpstr>PowerPoint Presentation</vt:lpstr>
      <vt:lpstr>PowerPoint Presentation</vt:lpstr>
      <vt:lpstr>PowerPoint Presentation</vt:lpstr>
      <vt:lpstr>PowerPoint Presentation</vt:lpstr>
      <vt:lpstr>Pour plus d’informations :  -Découvrez notre newsletter « LaBelleInfo » sur notre site internet   -Contactez-nous : coordination@biocaledonia.nc / 79 34 21  -Suivez notre page Facebook Agriculturebio.nc   Merci à vous de contribuer au développement de l’agriculture biologique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Sriani Sadimoen</dc:creator>
  <cp:lastModifiedBy>Alizée Bonnet</cp:lastModifiedBy>
  <cp:revision>135</cp:revision>
  <dcterms:created xsi:type="dcterms:W3CDTF">2023-06-28T22:58:35Z</dcterms:created>
  <dcterms:modified xsi:type="dcterms:W3CDTF">2026-02-17T23:22:34Z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0x010100EE18A21B08000141A462DA1E4A5DBB53</vt:lpwstr>
  </property>
  <property fmtid="{D5CDD505-2E9C-101B-9397-08002B2CF9AE}" pid="3" name="MediaServiceImageTags">
    <vt:lpwstr/>
  </property>
</Properties>
</file>